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ato 2" charset="1" panose="020F0502020204030203"/>
      <p:regular r:id="rId12"/>
    </p:embeddedFont>
    <p:embeddedFont>
      <p:font typeface="Lato 2 Bold" charset="1" panose="020F0502020204030203"/>
      <p:regular r:id="rId13"/>
    </p:embeddedFont>
    <p:embeddedFont>
      <p:font typeface="Lato 2 Italics" charset="1" panose="020F0502020204030203"/>
      <p:regular r:id="rId14"/>
    </p:embeddedFont>
    <p:embeddedFont>
      <p:font typeface="Lato 2 Bold Italics" charset="1" panose="020F0502020204030203"/>
      <p:regular r:id="rId15"/>
    </p:embeddedFont>
    <p:embeddedFont>
      <p:font typeface="Balsamiq Sans" charset="1" panose="02000603000000000000"/>
      <p:regular r:id="rId16"/>
    </p:embeddedFont>
    <p:embeddedFont>
      <p:font typeface="Balsamiq Sans Bold" charset="1" panose="02000603000000000000"/>
      <p:regular r:id="rId17"/>
    </p:embeddedFont>
    <p:embeddedFont>
      <p:font typeface="Balsamiq Sans Italics" charset="1" panose="02000603000000000000"/>
      <p:regular r:id="rId18"/>
    </p:embeddedFont>
    <p:embeddedFont>
      <p:font typeface="Balsamiq Sans Bold Italics" charset="1" panose="02000603000000000000"/>
      <p:regular r:id="rId19"/>
    </p:embeddedFont>
    <p:embeddedFont>
      <p:font typeface="Bobby Jones Condensed Soft" charset="1" panose="00000000000000000000"/>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
      <p:font typeface="Lato 1" charset="1" panose="020F0502020204030203"/>
      <p:regular r:id="rId27"/>
    </p:embeddedFont>
    <p:embeddedFont>
      <p:font typeface="Lato 1 Bold" charset="1" panose="020F0502020204030203"/>
      <p:regular r:id="rId28"/>
    </p:embeddedFont>
    <p:embeddedFont>
      <p:font typeface="Lato 1 Italics" charset="1" panose="020F0502020204030203"/>
      <p:regular r:id="rId29"/>
    </p:embeddedFont>
    <p:embeddedFont>
      <p:font typeface="Lato 1 Bold Italics" charset="1" panose="020F0502020204030203"/>
      <p:regular r:id="rId30"/>
    </p:embeddedFont>
    <p:embeddedFont>
      <p:font typeface="Lato 1 Thin" charset="1" panose="020F0502020204030203"/>
      <p:regular r:id="rId31"/>
    </p:embeddedFont>
    <p:embeddedFont>
      <p:font typeface="Lato 1 Thin Italics" charset="1" panose="020F0502020204030203"/>
      <p:regular r:id="rId32"/>
    </p:embeddedFont>
    <p:embeddedFont>
      <p:font typeface="Lato 1 Light" charset="1" panose="020F0502020204030203"/>
      <p:regular r:id="rId33"/>
    </p:embeddedFont>
    <p:embeddedFont>
      <p:font typeface="Lato 1 Light Italics" charset="1" panose="020F0502020204030203"/>
      <p:regular r:id="rId34"/>
    </p:embeddedFont>
    <p:embeddedFont>
      <p:font typeface="Lato 1 Heavy" charset="1" panose="020F0502020204030203"/>
      <p:regular r:id="rId35"/>
    </p:embeddedFont>
    <p:embeddedFont>
      <p:font typeface="Lato 1 Heavy Italics" charset="1" panose="020F05020202040302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59.png" Type="http://schemas.openxmlformats.org/officeDocument/2006/relationships/image"/><Relationship Id="rId14" Target="../media/image60.svg" Type="http://schemas.openxmlformats.org/officeDocument/2006/relationships/image"/><Relationship Id="rId2" Target="../media/image51.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7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17" Target="../media/image29.png" Type="http://schemas.openxmlformats.org/officeDocument/2006/relationships/image"/><Relationship Id="rId18" Target="../media/image30.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20" Target="../media/image32.png" Type="http://schemas.openxmlformats.org/officeDocument/2006/relationships/image"/><Relationship Id="rId21" Target="../media/image33.svg" Type="http://schemas.openxmlformats.org/officeDocument/2006/relationships/image"/><Relationship Id="rId22" Target="../media/image34.png" Type="http://schemas.openxmlformats.org/officeDocument/2006/relationships/image"/><Relationship Id="rId23" Target="../media/image35.png" Type="http://schemas.openxmlformats.org/officeDocument/2006/relationships/image"/><Relationship Id="rId24" Target="../media/image36.svg" Type="http://schemas.openxmlformats.org/officeDocument/2006/relationships/image"/><Relationship Id="rId25" Target="../media/image37.png" Type="http://schemas.openxmlformats.org/officeDocument/2006/relationships/image"/><Relationship Id="rId26" Target="../media/image38.svg" Type="http://schemas.openxmlformats.org/officeDocument/2006/relationships/image"/><Relationship Id="rId27" Target="../media/image8.png" Type="http://schemas.openxmlformats.org/officeDocument/2006/relationships/image"/><Relationship Id="rId28" Target="../media/image9.svg" Type="http://schemas.openxmlformats.org/officeDocument/2006/relationships/image"/><Relationship Id="rId3" Target="../media/image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1.png" Type="http://schemas.openxmlformats.org/officeDocument/2006/relationships/image"/><Relationship Id="rId3" Target="../media/image39.png" Type="http://schemas.openxmlformats.org/officeDocument/2006/relationships/image"/><Relationship Id="rId4" Target="../media/image19.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jpeg" Type="http://schemas.openxmlformats.org/officeDocument/2006/relationships/image"/><Relationship Id="rId11" Target="../media/image19.png" Type="http://schemas.openxmlformats.org/officeDocument/2006/relationships/image"/><Relationship Id="rId12" Target="../media/image49.jpeg" Type="http://schemas.openxmlformats.org/officeDocument/2006/relationships/image"/><Relationship Id="rId13" Target="../media/image34.png" Type="http://schemas.openxmlformats.org/officeDocument/2006/relationships/image"/><Relationship Id="rId14" Target="../media/image50.jpeg" Type="http://schemas.openxmlformats.org/officeDocument/2006/relationships/image"/><Relationship Id="rId15" Target="../media/image8.png" Type="http://schemas.openxmlformats.org/officeDocument/2006/relationships/image"/><Relationship Id="rId16" Target="../media/image9.sv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2" Target="../media/image5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31.pn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2" Target="../media/image51.png" Type="http://schemas.openxmlformats.org/officeDocument/2006/relationships/image"/><Relationship Id="rId3" Target="../media/image34.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51.png" Type="http://schemas.openxmlformats.org/officeDocument/2006/relationships/image"/><Relationship Id="rId3" Target="../media/image31.pn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66.png" Type="http://schemas.openxmlformats.org/officeDocument/2006/relationships/image"/><Relationship Id="rId15" Target="../media/image67.svg" Type="http://schemas.openxmlformats.org/officeDocument/2006/relationships/image"/><Relationship Id="rId2" Target="../media/image51.png" Type="http://schemas.openxmlformats.org/officeDocument/2006/relationships/image"/><Relationship Id="rId3" Target="../media/image34.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260301" y="2106295"/>
            <a:ext cx="5532992" cy="1730317"/>
          </a:xfrm>
          <a:custGeom>
            <a:avLst/>
            <a:gdLst/>
            <a:ahLst/>
            <a:cxnLst/>
            <a:rect r="r" b="b" t="t" l="l"/>
            <a:pathLst>
              <a:path h="1730317" w="5532992">
                <a:moveTo>
                  <a:pt x="0" y="0"/>
                </a:moveTo>
                <a:lnTo>
                  <a:pt x="5532992" y="0"/>
                </a:lnTo>
                <a:lnTo>
                  <a:pt x="5532992" y="1730318"/>
                </a:lnTo>
                <a:lnTo>
                  <a:pt x="0" y="1730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457435" y="3927528"/>
            <a:ext cx="11138724" cy="3424383"/>
            <a:chOff x="0" y="0"/>
            <a:chExt cx="14851632" cy="4565844"/>
          </a:xfrm>
        </p:grpSpPr>
        <p:sp>
          <p:nvSpPr>
            <p:cNvPr name="Freeform 5" id="5"/>
            <p:cNvSpPr/>
            <p:nvPr/>
          </p:nvSpPr>
          <p:spPr>
            <a:xfrm flipH="false" flipV="false" rot="10707040">
              <a:off x="254221" y="399122"/>
              <a:ext cx="14546390" cy="3970799"/>
            </a:xfrm>
            <a:custGeom>
              <a:avLst/>
              <a:gdLst/>
              <a:ahLst/>
              <a:cxnLst/>
              <a:rect r="r" b="b" t="t" l="l"/>
              <a:pathLst>
                <a:path h="3970799" w="14546390">
                  <a:moveTo>
                    <a:pt x="0" y="0"/>
                  </a:moveTo>
                  <a:lnTo>
                    <a:pt x="14546390" y="0"/>
                  </a:lnTo>
                  <a:lnTo>
                    <a:pt x="14546390" y="3970799"/>
                  </a:lnTo>
                  <a:lnTo>
                    <a:pt x="0" y="3970799"/>
                  </a:lnTo>
                  <a:lnTo>
                    <a:pt x="0" y="0"/>
                  </a:lnTo>
                  <a:close/>
                </a:path>
              </a:pathLst>
            </a:custGeom>
            <a:blipFill>
              <a:blip r:embed="rId5">
                <a:alphaModFix amt="46000"/>
              </a:blip>
              <a:stretch>
                <a:fillRect l="0" t="0" r="0" b="-28705"/>
              </a:stretch>
            </a:blipFill>
          </p:spPr>
        </p:sp>
        <p:sp>
          <p:nvSpPr>
            <p:cNvPr name="Freeform 6" id="6"/>
            <p:cNvSpPr/>
            <p:nvPr/>
          </p:nvSpPr>
          <p:spPr>
            <a:xfrm flipH="false" flipV="false" rot="10707040">
              <a:off x="51021" y="195922"/>
              <a:ext cx="14546390" cy="3970799"/>
            </a:xfrm>
            <a:custGeom>
              <a:avLst/>
              <a:gdLst/>
              <a:ahLst/>
              <a:cxnLst/>
              <a:rect r="r" b="b" t="t" l="l"/>
              <a:pathLst>
                <a:path h="3970799" w="14546390">
                  <a:moveTo>
                    <a:pt x="0" y="0"/>
                  </a:moveTo>
                  <a:lnTo>
                    <a:pt x="14546390" y="0"/>
                  </a:lnTo>
                  <a:lnTo>
                    <a:pt x="14546390" y="3970799"/>
                  </a:lnTo>
                  <a:lnTo>
                    <a:pt x="0" y="3970799"/>
                  </a:lnTo>
                  <a:lnTo>
                    <a:pt x="0" y="0"/>
                  </a:lnTo>
                  <a:close/>
                </a:path>
              </a:pathLst>
            </a:custGeom>
            <a:blipFill>
              <a:blip r:embed="rId6"/>
              <a:stretch>
                <a:fillRect l="0" t="0" r="0" b="-28705"/>
              </a:stretch>
            </a:blipFill>
          </p:spPr>
        </p:sp>
      </p:grpSp>
      <p:sp>
        <p:nvSpPr>
          <p:cNvPr name="Freeform 7" id="7"/>
          <p:cNvSpPr/>
          <p:nvPr/>
        </p:nvSpPr>
        <p:spPr>
          <a:xfrm flipH="true" flipV="false" rot="-601111">
            <a:off x="14722921" y="1074029"/>
            <a:ext cx="1462193" cy="4104401"/>
          </a:xfrm>
          <a:custGeom>
            <a:avLst/>
            <a:gdLst/>
            <a:ahLst/>
            <a:cxnLst/>
            <a:rect r="r" b="b" t="t" l="l"/>
            <a:pathLst>
              <a:path h="4104401" w="1462193">
                <a:moveTo>
                  <a:pt x="1462193" y="0"/>
                </a:moveTo>
                <a:lnTo>
                  <a:pt x="0" y="0"/>
                </a:lnTo>
                <a:lnTo>
                  <a:pt x="0" y="4104401"/>
                </a:lnTo>
                <a:lnTo>
                  <a:pt x="1462193" y="4104401"/>
                </a:lnTo>
                <a:lnTo>
                  <a:pt x="146219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116042">
            <a:off x="3507207" y="3232878"/>
            <a:ext cx="10583278" cy="3865179"/>
          </a:xfrm>
          <a:prstGeom prst="rect">
            <a:avLst/>
          </a:prstGeom>
        </p:spPr>
        <p:txBody>
          <a:bodyPr anchor="t" rtlCol="false" tIns="0" lIns="0" bIns="0" rIns="0">
            <a:spAutoFit/>
          </a:bodyPr>
          <a:lstStyle/>
          <a:p>
            <a:pPr algn="ctr">
              <a:lnSpc>
                <a:spcPts val="31079"/>
              </a:lnSpc>
            </a:pPr>
            <a:r>
              <a:rPr lang="en-US" sz="22200">
                <a:solidFill>
                  <a:srgbClr val="FFFFFF"/>
                </a:solidFill>
                <a:latin typeface="Bobby Jones Condensed Soft"/>
              </a:rPr>
              <a:t>ROADMAP</a:t>
            </a:r>
          </a:p>
        </p:txBody>
      </p:sp>
      <p:sp>
        <p:nvSpPr>
          <p:cNvPr name="Freeform 9" id="9"/>
          <p:cNvSpPr/>
          <p:nvPr/>
        </p:nvSpPr>
        <p:spPr>
          <a:xfrm flipH="false" flipV="false" rot="-765709">
            <a:off x="1004149" y="6968703"/>
            <a:ext cx="1651989" cy="2368442"/>
          </a:xfrm>
          <a:custGeom>
            <a:avLst/>
            <a:gdLst/>
            <a:ahLst/>
            <a:cxnLst/>
            <a:rect r="r" b="b" t="t" l="l"/>
            <a:pathLst>
              <a:path h="2368442" w="1651989">
                <a:moveTo>
                  <a:pt x="0" y="0"/>
                </a:moveTo>
                <a:lnTo>
                  <a:pt x="1651989" y="0"/>
                </a:lnTo>
                <a:lnTo>
                  <a:pt x="1651989" y="2368443"/>
                </a:lnTo>
                <a:lnTo>
                  <a:pt x="0" y="23684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387379" y="7351911"/>
            <a:ext cx="6831416" cy="691912"/>
          </a:xfrm>
          <a:custGeom>
            <a:avLst/>
            <a:gdLst/>
            <a:ahLst/>
            <a:cxnLst/>
            <a:rect r="r" b="b" t="t" l="l"/>
            <a:pathLst>
              <a:path h="691912" w="6831416">
                <a:moveTo>
                  <a:pt x="0" y="0"/>
                </a:moveTo>
                <a:lnTo>
                  <a:pt x="6831415" y="0"/>
                </a:lnTo>
                <a:lnTo>
                  <a:pt x="6831415" y="691912"/>
                </a:lnTo>
                <a:lnTo>
                  <a:pt x="0" y="69191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6686778">
            <a:off x="-21980" y="366555"/>
            <a:ext cx="3704248" cy="3334352"/>
          </a:xfrm>
          <a:custGeom>
            <a:avLst/>
            <a:gdLst/>
            <a:ahLst/>
            <a:cxnLst/>
            <a:rect r="r" b="b" t="t" l="l"/>
            <a:pathLst>
              <a:path h="3334352" w="3704248">
                <a:moveTo>
                  <a:pt x="0" y="0"/>
                </a:moveTo>
                <a:lnTo>
                  <a:pt x="3704247" y="0"/>
                </a:lnTo>
                <a:lnTo>
                  <a:pt x="3704247" y="3334351"/>
                </a:lnTo>
                <a:lnTo>
                  <a:pt x="0" y="3334351"/>
                </a:lnTo>
                <a:lnTo>
                  <a:pt x="0" y="0"/>
                </a:lnTo>
                <a:close/>
              </a:path>
            </a:pathLst>
          </a:custGeom>
          <a:blipFill>
            <a:blip r:embed="rId13">
              <a:extLst>
                <a:ext uri="{96DAC541-7B7A-43D3-8B79-37D633B846F1}">
                  <asvg:svgBlip xmlns:asvg="http://schemas.microsoft.com/office/drawing/2016/SVG/main" r:embed="rId14"/>
                </a:ext>
              </a:extLst>
            </a:blip>
            <a:stretch>
              <a:fillRect l="-43918" t="0" r="0" b="0"/>
            </a:stretch>
          </a:blipFill>
        </p:spPr>
      </p:sp>
      <p:sp>
        <p:nvSpPr>
          <p:cNvPr name="Freeform 12" id="12"/>
          <p:cNvSpPr/>
          <p:nvPr/>
        </p:nvSpPr>
        <p:spPr>
          <a:xfrm flipH="true" flipV="false" rot="-485834">
            <a:off x="14251158" y="7059692"/>
            <a:ext cx="3703317" cy="3333514"/>
          </a:xfrm>
          <a:custGeom>
            <a:avLst/>
            <a:gdLst/>
            <a:ahLst/>
            <a:cxnLst/>
            <a:rect r="r" b="b" t="t" l="l"/>
            <a:pathLst>
              <a:path h="3333514" w="3703317">
                <a:moveTo>
                  <a:pt x="3703317" y="0"/>
                </a:moveTo>
                <a:lnTo>
                  <a:pt x="0" y="0"/>
                </a:lnTo>
                <a:lnTo>
                  <a:pt x="0" y="3333514"/>
                </a:lnTo>
                <a:lnTo>
                  <a:pt x="3703317" y="3333514"/>
                </a:lnTo>
                <a:lnTo>
                  <a:pt x="3703317" y="0"/>
                </a:lnTo>
                <a:close/>
              </a:path>
            </a:pathLst>
          </a:custGeom>
          <a:blipFill>
            <a:blip r:embed="rId13">
              <a:extLst>
                <a:ext uri="{96DAC541-7B7A-43D3-8B79-37D633B846F1}">
                  <asvg:svgBlip xmlns:asvg="http://schemas.microsoft.com/office/drawing/2016/SVG/main" r:embed="rId14"/>
                </a:ext>
              </a:extLst>
            </a:blip>
            <a:stretch>
              <a:fillRect l="-43918" t="0" r="0" b="0"/>
            </a:stretch>
          </a:blipFill>
        </p:spPr>
      </p:sp>
      <p:sp>
        <p:nvSpPr>
          <p:cNvPr name="TextBox 13" id="13"/>
          <p:cNvSpPr txBox="true"/>
          <p:nvPr/>
        </p:nvSpPr>
        <p:spPr>
          <a:xfrm rot="-116042">
            <a:off x="5155012" y="2182514"/>
            <a:ext cx="7974818" cy="1396933"/>
          </a:xfrm>
          <a:prstGeom prst="rect">
            <a:avLst/>
          </a:prstGeom>
        </p:spPr>
        <p:txBody>
          <a:bodyPr anchor="t" rtlCol="false" tIns="0" lIns="0" bIns="0" rIns="0">
            <a:spAutoFit/>
          </a:bodyPr>
          <a:lstStyle/>
          <a:p>
            <a:pPr algn="ctr">
              <a:lnSpc>
                <a:spcPts val="11200"/>
              </a:lnSpc>
            </a:pPr>
            <a:r>
              <a:rPr lang="en-US" sz="8000" spc="520">
                <a:solidFill>
                  <a:srgbClr val="FFFFFF"/>
                </a:solidFill>
                <a:latin typeface="Bobby Jones Condensed Soft"/>
              </a:rPr>
              <a:t>NT118.O22</a:t>
            </a:r>
          </a:p>
        </p:txBody>
      </p:sp>
      <p:sp>
        <p:nvSpPr>
          <p:cNvPr name="Freeform 14" id="14"/>
          <p:cNvSpPr/>
          <p:nvPr/>
        </p:nvSpPr>
        <p:spPr>
          <a:xfrm flipH="false" flipV="false" rot="-6095148">
            <a:off x="5679736" y="1807817"/>
            <a:ext cx="1006590" cy="1116883"/>
          </a:xfrm>
          <a:custGeom>
            <a:avLst/>
            <a:gdLst/>
            <a:ahLst/>
            <a:cxnLst/>
            <a:rect r="r" b="b" t="t" l="l"/>
            <a:pathLst>
              <a:path h="1116883" w="1006590">
                <a:moveTo>
                  <a:pt x="0" y="0"/>
                </a:moveTo>
                <a:lnTo>
                  <a:pt x="1006591" y="0"/>
                </a:lnTo>
                <a:lnTo>
                  <a:pt x="1006591" y="1116883"/>
                </a:lnTo>
                <a:lnTo>
                  <a:pt x="0" y="111688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5" id="15"/>
          <p:cNvSpPr txBox="true"/>
          <p:nvPr/>
        </p:nvSpPr>
        <p:spPr>
          <a:xfrm rot="0">
            <a:off x="6668465" y="8891778"/>
            <a:ext cx="4716664" cy="366390"/>
          </a:xfrm>
          <a:prstGeom prst="rect">
            <a:avLst/>
          </a:prstGeom>
        </p:spPr>
        <p:txBody>
          <a:bodyPr anchor="t" rtlCol="false" tIns="0" lIns="0" bIns="0" rIns="0">
            <a:spAutoFit/>
          </a:bodyPr>
          <a:lstStyle/>
          <a:p>
            <a:pPr algn="ctr">
              <a:lnSpc>
                <a:spcPts val="2903"/>
              </a:lnSpc>
            </a:pPr>
            <a:r>
              <a:rPr lang="en-US" sz="2199">
                <a:solidFill>
                  <a:srgbClr val="FFFFF4"/>
                </a:solidFill>
                <a:latin typeface="Balsamiq Sans"/>
              </a:rPr>
              <a:t>Present by Group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601111">
            <a:off x="15067360" y="1124593"/>
            <a:ext cx="1462193" cy="4104401"/>
          </a:xfrm>
          <a:custGeom>
            <a:avLst/>
            <a:gdLst/>
            <a:ahLst/>
            <a:cxnLst/>
            <a:rect r="r" b="b" t="t" l="l"/>
            <a:pathLst>
              <a:path h="4104401" w="1462193">
                <a:moveTo>
                  <a:pt x="1462193" y="0"/>
                </a:moveTo>
                <a:lnTo>
                  <a:pt x="0" y="0"/>
                </a:lnTo>
                <a:lnTo>
                  <a:pt x="0" y="4104402"/>
                </a:lnTo>
                <a:lnTo>
                  <a:pt x="1462193" y="4104402"/>
                </a:lnTo>
                <a:lnTo>
                  <a:pt x="1462193"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353936" y="3495393"/>
            <a:ext cx="11138724" cy="3424383"/>
            <a:chOff x="0" y="0"/>
            <a:chExt cx="14851632" cy="4565844"/>
          </a:xfrm>
        </p:grpSpPr>
        <p:sp>
          <p:nvSpPr>
            <p:cNvPr name="Freeform 5" id="5"/>
            <p:cNvSpPr/>
            <p:nvPr/>
          </p:nvSpPr>
          <p:spPr>
            <a:xfrm flipH="false" flipV="false" rot="10707040">
              <a:off x="254221" y="399122"/>
              <a:ext cx="14546390" cy="3970799"/>
            </a:xfrm>
            <a:custGeom>
              <a:avLst/>
              <a:gdLst/>
              <a:ahLst/>
              <a:cxnLst/>
              <a:rect r="r" b="b" t="t" l="l"/>
              <a:pathLst>
                <a:path h="3970799" w="14546390">
                  <a:moveTo>
                    <a:pt x="0" y="0"/>
                  </a:moveTo>
                  <a:lnTo>
                    <a:pt x="14546390" y="0"/>
                  </a:lnTo>
                  <a:lnTo>
                    <a:pt x="14546390" y="3970799"/>
                  </a:lnTo>
                  <a:lnTo>
                    <a:pt x="0" y="3970799"/>
                  </a:lnTo>
                  <a:lnTo>
                    <a:pt x="0" y="0"/>
                  </a:lnTo>
                  <a:close/>
                </a:path>
              </a:pathLst>
            </a:custGeom>
            <a:blipFill>
              <a:blip r:embed="rId5">
                <a:alphaModFix amt="46000"/>
              </a:blip>
              <a:stretch>
                <a:fillRect l="0" t="0" r="0" b="-28705"/>
              </a:stretch>
            </a:blipFill>
          </p:spPr>
        </p:sp>
        <p:sp>
          <p:nvSpPr>
            <p:cNvPr name="Freeform 6" id="6"/>
            <p:cNvSpPr/>
            <p:nvPr/>
          </p:nvSpPr>
          <p:spPr>
            <a:xfrm flipH="false" flipV="false" rot="10707040">
              <a:off x="51021" y="195922"/>
              <a:ext cx="14546390" cy="3970799"/>
            </a:xfrm>
            <a:custGeom>
              <a:avLst/>
              <a:gdLst/>
              <a:ahLst/>
              <a:cxnLst/>
              <a:rect r="r" b="b" t="t" l="l"/>
              <a:pathLst>
                <a:path h="3970799" w="14546390">
                  <a:moveTo>
                    <a:pt x="0" y="0"/>
                  </a:moveTo>
                  <a:lnTo>
                    <a:pt x="14546390" y="0"/>
                  </a:lnTo>
                  <a:lnTo>
                    <a:pt x="14546390" y="3970799"/>
                  </a:lnTo>
                  <a:lnTo>
                    <a:pt x="0" y="3970799"/>
                  </a:lnTo>
                  <a:lnTo>
                    <a:pt x="0" y="0"/>
                  </a:lnTo>
                  <a:close/>
                </a:path>
              </a:pathLst>
            </a:custGeom>
            <a:blipFill>
              <a:blip r:embed="rId6"/>
              <a:stretch>
                <a:fillRect l="0" t="0" r="0" b="-28705"/>
              </a:stretch>
            </a:blipFill>
          </p:spPr>
        </p:sp>
      </p:grpSp>
      <p:sp>
        <p:nvSpPr>
          <p:cNvPr name="TextBox 7" id="7"/>
          <p:cNvSpPr txBox="true"/>
          <p:nvPr/>
        </p:nvSpPr>
        <p:spPr>
          <a:xfrm rot="-116042">
            <a:off x="3562366" y="3252233"/>
            <a:ext cx="10474127" cy="3363498"/>
          </a:xfrm>
          <a:prstGeom prst="rect">
            <a:avLst/>
          </a:prstGeom>
        </p:spPr>
        <p:txBody>
          <a:bodyPr anchor="t" rtlCol="false" tIns="0" lIns="0" bIns="0" rIns="0">
            <a:spAutoFit/>
          </a:bodyPr>
          <a:lstStyle/>
          <a:p>
            <a:pPr algn="ctr">
              <a:lnSpc>
                <a:spcPts val="27078"/>
              </a:lnSpc>
            </a:pPr>
            <a:r>
              <a:rPr lang="en-US" sz="19341">
                <a:solidFill>
                  <a:srgbClr val="FFFFFF"/>
                </a:solidFill>
                <a:latin typeface="Bobby Jones Condensed Soft"/>
              </a:rPr>
              <a:t>THANK YOU!</a:t>
            </a:r>
          </a:p>
        </p:txBody>
      </p:sp>
      <p:sp>
        <p:nvSpPr>
          <p:cNvPr name="Freeform 8" id="8"/>
          <p:cNvSpPr/>
          <p:nvPr/>
        </p:nvSpPr>
        <p:spPr>
          <a:xfrm flipH="false" flipV="false" rot="-765709">
            <a:off x="1004149" y="6968703"/>
            <a:ext cx="1651989" cy="2368442"/>
          </a:xfrm>
          <a:custGeom>
            <a:avLst/>
            <a:gdLst/>
            <a:ahLst/>
            <a:cxnLst/>
            <a:rect r="r" b="b" t="t" l="l"/>
            <a:pathLst>
              <a:path h="2368442" w="1651989">
                <a:moveTo>
                  <a:pt x="0" y="0"/>
                </a:moveTo>
                <a:lnTo>
                  <a:pt x="1651989" y="0"/>
                </a:lnTo>
                <a:lnTo>
                  <a:pt x="1651989" y="2368443"/>
                </a:lnTo>
                <a:lnTo>
                  <a:pt x="0" y="23684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507590" y="7047660"/>
            <a:ext cx="6831416" cy="691912"/>
          </a:xfrm>
          <a:custGeom>
            <a:avLst/>
            <a:gdLst/>
            <a:ahLst/>
            <a:cxnLst/>
            <a:rect r="r" b="b" t="t" l="l"/>
            <a:pathLst>
              <a:path h="691912" w="6831416">
                <a:moveTo>
                  <a:pt x="0" y="0"/>
                </a:moveTo>
                <a:lnTo>
                  <a:pt x="6831416" y="0"/>
                </a:lnTo>
                <a:lnTo>
                  <a:pt x="6831416" y="691913"/>
                </a:lnTo>
                <a:lnTo>
                  <a:pt x="0" y="6919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6686778">
            <a:off x="-393182" y="-278948"/>
            <a:ext cx="4720063" cy="4248731"/>
          </a:xfrm>
          <a:custGeom>
            <a:avLst/>
            <a:gdLst/>
            <a:ahLst/>
            <a:cxnLst/>
            <a:rect r="r" b="b" t="t" l="l"/>
            <a:pathLst>
              <a:path h="4248731" w="4720063">
                <a:moveTo>
                  <a:pt x="0" y="0"/>
                </a:moveTo>
                <a:lnTo>
                  <a:pt x="4720064" y="0"/>
                </a:lnTo>
                <a:lnTo>
                  <a:pt x="4720064" y="4248730"/>
                </a:lnTo>
                <a:lnTo>
                  <a:pt x="0" y="4248730"/>
                </a:lnTo>
                <a:lnTo>
                  <a:pt x="0" y="0"/>
                </a:lnTo>
                <a:close/>
              </a:path>
            </a:pathLst>
          </a:custGeom>
          <a:blipFill>
            <a:blip r:embed="rId11">
              <a:extLst>
                <a:ext uri="{96DAC541-7B7A-43D3-8B79-37D633B846F1}">
                  <asvg:svgBlip xmlns:asvg="http://schemas.microsoft.com/office/drawing/2016/SVG/main" r:embed="rId12"/>
                </a:ext>
              </a:extLst>
            </a:blip>
            <a:stretch>
              <a:fillRect l="-43918" t="0" r="0" b="0"/>
            </a:stretch>
          </a:blipFill>
        </p:spPr>
      </p:sp>
      <p:sp>
        <p:nvSpPr>
          <p:cNvPr name="Freeform 11" id="11"/>
          <p:cNvSpPr/>
          <p:nvPr/>
        </p:nvSpPr>
        <p:spPr>
          <a:xfrm flipH="true" flipV="false" rot="-485834">
            <a:off x="13569319" y="6317214"/>
            <a:ext cx="4458276" cy="4013085"/>
          </a:xfrm>
          <a:custGeom>
            <a:avLst/>
            <a:gdLst/>
            <a:ahLst/>
            <a:cxnLst/>
            <a:rect r="r" b="b" t="t" l="l"/>
            <a:pathLst>
              <a:path h="4013085" w="4458276">
                <a:moveTo>
                  <a:pt x="4458276" y="0"/>
                </a:moveTo>
                <a:lnTo>
                  <a:pt x="0" y="0"/>
                </a:lnTo>
                <a:lnTo>
                  <a:pt x="0" y="4013085"/>
                </a:lnTo>
                <a:lnTo>
                  <a:pt x="4458276" y="4013085"/>
                </a:lnTo>
                <a:lnTo>
                  <a:pt x="4458276" y="0"/>
                </a:lnTo>
                <a:close/>
              </a:path>
            </a:pathLst>
          </a:custGeom>
          <a:blipFill>
            <a:blip r:embed="rId11">
              <a:extLst>
                <a:ext uri="{96DAC541-7B7A-43D3-8B79-37D633B846F1}">
                  <asvg:svgBlip xmlns:asvg="http://schemas.microsoft.com/office/drawing/2016/SVG/main" r:embed="rId12"/>
                </a:ext>
              </a:extLst>
            </a:blip>
            <a:stretch>
              <a:fillRect l="-43918" t="0" r="0" b="0"/>
            </a:stretch>
          </a:blipFill>
        </p:spPr>
      </p:sp>
      <p:sp>
        <p:nvSpPr>
          <p:cNvPr name="Freeform 12" id="12"/>
          <p:cNvSpPr/>
          <p:nvPr/>
        </p:nvSpPr>
        <p:spPr>
          <a:xfrm flipH="false" flipV="false" rot="-3702674">
            <a:off x="8369371" y="1881961"/>
            <a:ext cx="1549257" cy="1719009"/>
          </a:xfrm>
          <a:custGeom>
            <a:avLst/>
            <a:gdLst/>
            <a:ahLst/>
            <a:cxnLst/>
            <a:rect r="r" b="b" t="t" l="l"/>
            <a:pathLst>
              <a:path h="1719009" w="1549257">
                <a:moveTo>
                  <a:pt x="0" y="0"/>
                </a:moveTo>
                <a:lnTo>
                  <a:pt x="1549258" y="0"/>
                </a:lnTo>
                <a:lnTo>
                  <a:pt x="1549258" y="1719010"/>
                </a:lnTo>
                <a:lnTo>
                  <a:pt x="0" y="17190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10707040">
            <a:off x="4352194" y="4087896"/>
            <a:ext cx="3671748" cy="989917"/>
          </a:xfrm>
          <a:custGeom>
            <a:avLst/>
            <a:gdLst/>
            <a:ahLst/>
            <a:cxnLst/>
            <a:rect r="r" b="b" t="t" l="l"/>
            <a:pathLst>
              <a:path h="989917" w="3671748">
                <a:moveTo>
                  <a:pt x="0" y="0"/>
                </a:moveTo>
                <a:lnTo>
                  <a:pt x="3671748" y="0"/>
                </a:lnTo>
                <a:lnTo>
                  <a:pt x="3671748" y="989916"/>
                </a:lnTo>
                <a:lnTo>
                  <a:pt x="0" y="989916"/>
                </a:lnTo>
                <a:lnTo>
                  <a:pt x="0" y="0"/>
                </a:lnTo>
                <a:close/>
              </a:path>
            </a:pathLst>
          </a:custGeom>
          <a:blipFill>
            <a:blip r:embed="rId3"/>
            <a:stretch>
              <a:fillRect l="0" t="0" r="-8146" b="-40931"/>
            </a:stretch>
          </a:blipFill>
        </p:spPr>
      </p:sp>
      <p:sp>
        <p:nvSpPr>
          <p:cNvPr name="Freeform 4" id="4"/>
          <p:cNvSpPr/>
          <p:nvPr/>
        </p:nvSpPr>
        <p:spPr>
          <a:xfrm flipH="false" flipV="false" rot="0">
            <a:off x="4053121" y="4171334"/>
            <a:ext cx="572722" cy="831127"/>
          </a:xfrm>
          <a:custGeom>
            <a:avLst/>
            <a:gdLst/>
            <a:ahLst/>
            <a:cxnLst/>
            <a:rect r="r" b="b" t="t" l="l"/>
            <a:pathLst>
              <a:path h="831127" w="572722">
                <a:moveTo>
                  <a:pt x="0" y="0"/>
                </a:moveTo>
                <a:lnTo>
                  <a:pt x="572723" y="0"/>
                </a:lnTo>
                <a:lnTo>
                  <a:pt x="572723" y="831128"/>
                </a:lnTo>
                <a:lnTo>
                  <a:pt x="0" y="831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539350">
            <a:off x="11701679" y="2473638"/>
            <a:ext cx="998172" cy="4038738"/>
          </a:xfrm>
          <a:custGeom>
            <a:avLst/>
            <a:gdLst/>
            <a:ahLst/>
            <a:cxnLst/>
            <a:rect r="r" b="b" t="t" l="l"/>
            <a:pathLst>
              <a:path h="4038738" w="998172">
                <a:moveTo>
                  <a:pt x="0" y="0"/>
                </a:moveTo>
                <a:lnTo>
                  <a:pt x="998172" y="0"/>
                </a:lnTo>
                <a:lnTo>
                  <a:pt x="998172" y="4038737"/>
                </a:lnTo>
                <a:lnTo>
                  <a:pt x="0" y="4038737"/>
                </a:lnTo>
                <a:lnTo>
                  <a:pt x="0" y="0"/>
                </a:lnTo>
                <a:close/>
              </a:path>
            </a:pathLst>
          </a:custGeom>
          <a:blipFill>
            <a:blip r:embed="rId6"/>
            <a:stretch>
              <a:fillRect l="-22382" t="0" r="-182591" b="0"/>
            </a:stretch>
          </a:blipFill>
        </p:spPr>
      </p:sp>
      <p:sp>
        <p:nvSpPr>
          <p:cNvPr name="Freeform 6" id="6"/>
          <p:cNvSpPr/>
          <p:nvPr/>
        </p:nvSpPr>
        <p:spPr>
          <a:xfrm flipH="false" flipV="false" rot="100032">
            <a:off x="3973666" y="5371343"/>
            <a:ext cx="3997108" cy="978015"/>
          </a:xfrm>
          <a:custGeom>
            <a:avLst/>
            <a:gdLst/>
            <a:ahLst/>
            <a:cxnLst/>
            <a:rect r="r" b="b" t="t" l="l"/>
            <a:pathLst>
              <a:path h="978015" w="3997108">
                <a:moveTo>
                  <a:pt x="0" y="0"/>
                </a:moveTo>
                <a:lnTo>
                  <a:pt x="3997108" y="0"/>
                </a:lnTo>
                <a:lnTo>
                  <a:pt x="3997108" y="978015"/>
                </a:lnTo>
                <a:lnTo>
                  <a:pt x="0" y="978015"/>
                </a:lnTo>
                <a:lnTo>
                  <a:pt x="0" y="0"/>
                </a:lnTo>
                <a:close/>
              </a:path>
            </a:pathLst>
          </a:custGeom>
          <a:blipFill>
            <a:blip r:embed="rId7"/>
            <a:stretch>
              <a:fillRect l="0" t="-40223" r="0" b="-33472"/>
            </a:stretch>
          </a:blipFill>
        </p:spPr>
      </p:sp>
      <p:sp>
        <p:nvSpPr>
          <p:cNvPr name="Freeform 7" id="7"/>
          <p:cNvSpPr/>
          <p:nvPr/>
        </p:nvSpPr>
        <p:spPr>
          <a:xfrm flipH="false" flipV="false" rot="0">
            <a:off x="3544285" y="5418074"/>
            <a:ext cx="763630" cy="746969"/>
          </a:xfrm>
          <a:custGeom>
            <a:avLst/>
            <a:gdLst/>
            <a:ahLst/>
            <a:cxnLst/>
            <a:rect r="r" b="b" t="t" l="l"/>
            <a:pathLst>
              <a:path h="746969" w="763630">
                <a:moveTo>
                  <a:pt x="0" y="0"/>
                </a:moveTo>
                <a:lnTo>
                  <a:pt x="763630" y="0"/>
                </a:lnTo>
                <a:lnTo>
                  <a:pt x="763630" y="746969"/>
                </a:lnTo>
                <a:lnTo>
                  <a:pt x="0" y="7469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61741">
            <a:off x="4406382" y="6723405"/>
            <a:ext cx="3704375" cy="1029795"/>
          </a:xfrm>
          <a:custGeom>
            <a:avLst/>
            <a:gdLst/>
            <a:ahLst/>
            <a:cxnLst/>
            <a:rect r="r" b="b" t="t" l="l"/>
            <a:pathLst>
              <a:path h="1029795" w="3704375">
                <a:moveTo>
                  <a:pt x="0" y="0"/>
                </a:moveTo>
                <a:lnTo>
                  <a:pt x="3704375" y="0"/>
                </a:lnTo>
                <a:lnTo>
                  <a:pt x="3704375" y="1029795"/>
                </a:lnTo>
                <a:lnTo>
                  <a:pt x="0" y="1029795"/>
                </a:lnTo>
                <a:lnTo>
                  <a:pt x="0" y="0"/>
                </a:lnTo>
                <a:close/>
              </a:path>
            </a:pathLst>
          </a:custGeom>
          <a:blipFill>
            <a:blip r:embed="rId10"/>
            <a:stretch>
              <a:fillRect l="-80809" t="0" r="0" b="0"/>
            </a:stretch>
          </a:blipFill>
        </p:spPr>
      </p:sp>
      <p:sp>
        <p:nvSpPr>
          <p:cNvPr name="Freeform 9" id="9"/>
          <p:cNvSpPr/>
          <p:nvPr/>
        </p:nvSpPr>
        <p:spPr>
          <a:xfrm flipH="false" flipV="false" rot="0">
            <a:off x="3808118" y="6970431"/>
            <a:ext cx="817946" cy="801587"/>
          </a:xfrm>
          <a:custGeom>
            <a:avLst/>
            <a:gdLst/>
            <a:ahLst/>
            <a:cxnLst/>
            <a:rect r="r" b="b" t="t" l="l"/>
            <a:pathLst>
              <a:path h="801587" w="817946">
                <a:moveTo>
                  <a:pt x="0" y="0"/>
                </a:moveTo>
                <a:lnTo>
                  <a:pt x="817945" y="0"/>
                </a:lnTo>
                <a:lnTo>
                  <a:pt x="817945" y="801587"/>
                </a:lnTo>
                <a:lnTo>
                  <a:pt x="0" y="8015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9670668" y="4042257"/>
            <a:ext cx="839294" cy="753839"/>
          </a:xfrm>
          <a:custGeom>
            <a:avLst/>
            <a:gdLst/>
            <a:ahLst/>
            <a:cxnLst/>
            <a:rect r="r" b="b" t="t" l="l"/>
            <a:pathLst>
              <a:path h="753839" w="839294">
                <a:moveTo>
                  <a:pt x="0" y="0"/>
                </a:moveTo>
                <a:lnTo>
                  <a:pt x="839295" y="0"/>
                </a:lnTo>
                <a:lnTo>
                  <a:pt x="839295" y="753839"/>
                </a:lnTo>
                <a:lnTo>
                  <a:pt x="0" y="75383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true" flipV="false" rot="0">
            <a:off x="1192825" y="6442747"/>
            <a:ext cx="989614" cy="2777865"/>
          </a:xfrm>
          <a:custGeom>
            <a:avLst/>
            <a:gdLst/>
            <a:ahLst/>
            <a:cxnLst/>
            <a:rect r="r" b="b" t="t" l="l"/>
            <a:pathLst>
              <a:path h="2777865" w="989614">
                <a:moveTo>
                  <a:pt x="989614" y="0"/>
                </a:moveTo>
                <a:lnTo>
                  <a:pt x="0" y="0"/>
                </a:lnTo>
                <a:lnTo>
                  <a:pt x="0" y="2777865"/>
                </a:lnTo>
                <a:lnTo>
                  <a:pt x="989614" y="2777865"/>
                </a:lnTo>
                <a:lnTo>
                  <a:pt x="989614"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2" id="12"/>
          <p:cNvSpPr txBox="true"/>
          <p:nvPr/>
        </p:nvSpPr>
        <p:spPr>
          <a:xfrm rot="0">
            <a:off x="2123749" y="452112"/>
            <a:ext cx="14040502" cy="2642980"/>
          </a:xfrm>
          <a:prstGeom prst="rect">
            <a:avLst/>
          </a:prstGeom>
        </p:spPr>
        <p:txBody>
          <a:bodyPr anchor="t" rtlCol="false" tIns="0" lIns="0" bIns="0" rIns="0">
            <a:spAutoFit/>
          </a:bodyPr>
          <a:lstStyle/>
          <a:p>
            <a:pPr algn="ctr">
              <a:lnSpc>
                <a:spcPts val="21241"/>
              </a:lnSpc>
            </a:pPr>
            <a:r>
              <a:rPr lang="en-US" sz="15172">
                <a:solidFill>
                  <a:srgbClr val="FFFFF4"/>
                </a:solidFill>
                <a:latin typeface="Bobby Jones Condensed Soft"/>
              </a:rPr>
              <a:t>TODAY'S AGENDA</a:t>
            </a:r>
          </a:p>
        </p:txBody>
      </p:sp>
      <p:sp>
        <p:nvSpPr>
          <p:cNvPr name="Freeform 13" id="13"/>
          <p:cNvSpPr/>
          <p:nvPr/>
        </p:nvSpPr>
        <p:spPr>
          <a:xfrm flipH="false" flipV="false" rot="-8276967">
            <a:off x="2404493" y="1724965"/>
            <a:ext cx="914310" cy="1014491"/>
          </a:xfrm>
          <a:custGeom>
            <a:avLst/>
            <a:gdLst/>
            <a:ahLst/>
            <a:cxnLst/>
            <a:rect r="r" b="b" t="t" l="l"/>
            <a:pathLst>
              <a:path h="1014491" w="914310">
                <a:moveTo>
                  <a:pt x="0" y="0"/>
                </a:moveTo>
                <a:lnTo>
                  <a:pt x="914310" y="0"/>
                </a:lnTo>
                <a:lnTo>
                  <a:pt x="914310" y="1014492"/>
                </a:lnTo>
                <a:lnTo>
                  <a:pt x="0" y="101449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86499">
            <a:off x="9712511" y="5272856"/>
            <a:ext cx="4091855" cy="1169095"/>
          </a:xfrm>
          <a:custGeom>
            <a:avLst/>
            <a:gdLst/>
            <a:ahLst/>
            <a:cxnLst/>
            <a:rect r="r" b="b" t="t" l="l"/>
            <a:pathLst>
              <a:path h="1169095" w="4091855">
                <a:moveTo>
                  <a:pt x="0" y="0"/>
                </a:moveTo>
                <a:lnTo>
                  <a:pt x="4091856" y="0"/>
                </a:lnTo>
                <a:lnTo>
                  <a:pt x="4091856" y="1169095"/>
                </a:lnTo>
                <a:lnTo>
                  <a:pt x="0" y="1169095"/>
                </a:lnTo>
                <a:lnTo>
                  <a:pt x="0" y="0"/>
                </a:lnTo>
                <a:close/>
              </a:path>
            </a:pathLst>
          </a:custGeom>
          <a:blipFill>
            <a:blip r:embed="rId19"/>
            <a:stretch>
              <a:fillRect l="-23070" t="-3035" r="0" b="-3035"/>
            </a:stretch>
          </a:blipFill>
        </p:spPr>
      </p:sp>
      <p:sp>
        <p:nvSpPr>
          <p:cNvPr name="Freeform 15" id="15"/>
          <p:cNvSpPr/>
          <p:nvPr/>
        </p:nvSpPr>
        <p:spPr>
          <a:xfrm flipH="false" flipV="false" rot="0">
            <a:off x="9346231" y="5462233"/>
            <a:ext cx="800675" cy="800675"/>
          </a:xfrm>
          <a:custGeom>
            <a:avLst/>
            <a:gdLst/>
            <a:ahLst/>
            <a:cxnLst/>
            <a:rect r="r" b="b" t="t" l="l"/>
            <a:pathLst>
              <a:path h="800675" w="800675">
                <a:moveTo>
                  <a:pt x="0" y="0"/>
                </a:moveTo>
                <a:lnTo>
                  <a:pt x="800674" y="0"/>
                </a:lnTo>
                <a:lnTo>
                  <a:pt x="800674" y="800675"/>
                </a:lnTo>
                <a:lnTo>
                  <a:pt x="0" y="8006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127676">
            <a:off x="10090550" y="6793551"/>
            <a:ext cx="4077954" cy="1121345"/>
          </a:xfrm>
          <a:custGeom>
            <a:avLst/>
            <a:gdLst/>
            <a:ahLst/>
            <a:cxnLst/>
            <a:rect r="r" b="b" t="t" l="l"/>
            <a:pathLst>
              <a:path h="1121345" w="4077954">
                <a:moveTo>
                  <a:pt x="0" y="0"/>
                </a:moveTo>
                <a:lnTo>
                  <a:pt x="4077954" y="0"/>
                </a:lnTo>
                <a:lnTo>
                  <a:pt x="4077954" y="1121345"/>
                </a:lnTo>
                <a:lnTo>
                  <a:pt x="0" y="1121345"/>
                </a:lnTo>
                <a:lnTo>
                  <a:pt x="0" y="0"/>
                </a:lnTo>
                <a:close/>
              </a:path>
            </a:pathLst>
          </a:custGeom>
          <a:blipFill>
            <a:blip r:embed="rId22"/>
            <a:stretch>
              <a:fillRect l="0" t="0" r="0" b="-10554"/>
            </a:stretch>
          </a:blipFill>
        </p:spPr>
      </p:sp>
      <p:sp>
        <p:nvSpPr>
          <p:cNvPr name="Freeform 17" id="17"/>
          <p:cNvSpPr/>
          <p:nvPr/>
        </p:nvSpPr>
        <p:spPr>
          <a:xfrm flipH="false" flipV="false" rot="0">
            <a:off x="9721531" y="6906467"/>
            <a:ext cx="724145" cy="700445"/>
          </a:xfrm>
          <a:custGeom>
            <a:avLst/>
            <a:gdLst/>
            <a:ahLst/>
            <a:cxnLst/>
            <a:rect r="r" b="b" t="t" l="l"/>
            <a:pathLst>
              <a:path h="700445" w="724145">
                <a:moveTo>
                  <a:pt x="0" y="0"/>
                </a:moveTo>
                <a:lnTo>
                  <a:pt x="724145" y="0"/>
                </a:lnTo>
                <a:lnTo>
                  <a:pt x="724145" y="700445"/>
                </a:lnTo>
                <a:lnTo>
                  <a:pt x="0" y="70044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8" id="18"/>
          <p:cNvSpPr txBox="true"/>
          <p:nvPr/>
        </p:nvSpPr>
        <p:spPr>
          <a:xfrm rot="-224907">
            <a:off x="4714174" y="6960829"/>
            <a:ext cx="3134978" cy="547304"/>
          </a:xfrm>
          <a:prstGeom prst="rect">
            <a:avLst/>
          </a:prstGeom>
        </p:spPr>
        <p:txBody>
          <a:bodyPr anchor="t" rtlCol="false" tIns="0" lIns="0" bIns="0" rIns="0">
            <a:spAutoFit/>
          </a:bodyPr>
          <a:lstStyle/>
          <a:p>
            <a:pPr algn="just">
              <a:lnSpc>
                <a:spcPts val="4480"/>
              </a:lnSpc>
            </a:pPr>
            <a:r>
              <a:rPr lang="en-US" sz="3200">
                <a:solidFill>
                  <a:srgbClr val="FFFFFF"/>
                </a:solidFill>
                <a:latin typeface="Balsamiq Sans"/>
              </a:rPr>
              <a:t>Project overview</a:t>
            </a:r>
          </a:p>
        </p:txBody>
      </p:sp>
      <p:sp>
        <p:nvSpPr>
          <p:cNvPr name="TextBox 19" id="19"/>
          <p:cNvSpPr txBox="true"/>
          <p:nvPr/>
        </p:nvSpPr>
        <p:spPr>
          <a:xfrm rot="-116042">
            <a:off x="4896548" y="4247480"/>
            <a:ext cx="3079792" cy="547370"/>
          </a:xfrm>
          <a:prstGeom prst="rect">
            <a:avLst/>
          </a:prstGeom>
        </p:spPr>
        <p:txBody>
          <a:bodyPr anchor="t" rtlCol="false" tIns="0" lIns="0" bIns="0" rIns="0">
            <a:spAutoFit/>
          </a:bodyPr>
          <a:lstStyle/>
          <a:p>
            <a:pPr algn="just">
              <a:lnSpc>
                <a:spcPts val="4480"/>
              </a:lnSpc>
            </a:pPr>
            <a:r>
              <a:rPr lang="en-US" sz="3200">
                <a:solidFill>
                  <a:srgbClr val="FFFFFF"/>
                </a:solidFill>
                <a:latin typeface="Balsamiq Sans"/>
              </a:rPr>
              <a:t>Introduction</a:t>
            </a:r>
          </a:p>
        </p:txBody>
      </p:sp>
      <p:sp>
        <p:nvSpPr>
          <p:cNvPr name="TextBox 20" id="20"/>
          <p:cNvSpPr txBox="true"/>
          <p:nvPr/>
        </p:nvSpPr>
        <p:spPr>
          <a:xfrm rot="118202">
            <a:off x="4568766" y="5554233"/>
            <a:ext cx="3173221" cy="547304"/>
          </a:xfrm>
          <a:prstGeom prst="rect">
            <a:avLst/>
          </a:prstGeom>
        </p:spPr>
        <p:txBody>
          <a:bodyPr anchor="t" rtlCol="false" tIns="0" lIns="0" bIns="0" rIns="0">
            <a:spAutoFit/>
          </a:bodyPr>
          <a:lstStyle/>
          <a:p>
            <a:pPr>
              <a:lnSpc>
                <a:spcPts val="4480"/>
              </a:lnSpc>
            </a:pPr>
            <a:r>
              <a:rPr lang="en-US" sz="3200">
                <a:solidFill>
                  <a:srgbClr val="000000"/>
                </a:solidFill>
                <a:latin typeface="Balsamiq Sans"/>
              </a:rPr>
              <a:t>The team</a:t>
            </a:r>
          </a:p>
        </p:txBody>
      </p:sp>
      <p:sp>
        <p:nvSpPr>
          <p:cNvPr name="TextBox 21" id="21"/>
          <p:cNvSpPr txBox="true"/>
          <p:nvPr/>
        </p:nvSpPr>
        <p:spPr>
          <a:xfrm rot="131572">
            <a:off x="10836814" y="4231915"/>
            <a:ext cx="3745528" cy="533301"/>
          </a:xfrm>
          <a:prstGeom prst="rect">
            <a:avLst/>
          </a:prstGeom>
        </p:spPr>
        <p:txBody>
          <a:bodyPr anchor="t" rtlCol="false" tIns="0" lIns="0" bIns="0" rIns="0">
            <a:spAutoFit/>
          </a:bodyPr>
          <a:lstStyle/>
          <a:p>
            <a:pPr>
              <a:lnSpc>
                <a:spcPts val="4200"/>
              </a:lnSpc>
            </a:pPr>
            <a:r>
              <a:rPr lang="en-US" sz="3000" spc="-32">
                <a:solidFill>
                  <a:srgbClr val="000000"/>
                </a:solidFill>
                <a:latin typeface="Balsamiq Sans"/>
              </a:rPr>
              <a:t>Architecture</a:t>
            </a:r>
          </a:p>
        </p:txBody>
      </p:sp>
      <p:sp>
        <p:nvSpPr>
          <p:cNvPr name="TextBox 22" id="22"/>
          <p:cNvSpPr txBox="true"/>
          <p:nvPr/>
        </p:nvSpPr>
        <p:spPr>
          <a:xfrm rot="-226624">
            <a:off x="10316847" y="5498257"/>
            <a:ext cx="3132471" cy="547304"/>
          </a:xfrm>
          <a:prstGeom prst="rect">
            <a:avLst/>
          </a:prstGeom>
        </p:spPr>
        <p:txBody>
          <a:bodyPr anchor="t" rtlCol="false" tIns="0" lIns="0" bIns="0" rIns="0">
            <a:spAutoFit/>
          </a:bodyPr>
          <a:lstStyle/>
          <a:p>
            <a:pPr algn="just">
              <a:lnSpc>
                <a:spcPts val="4480"/>
              </a:lnSpc>
            </a:pPr>
            <a:r>
              <a:rPr lang="en-US" sz="3200">
                <a:solidFill>
                  <a:srgbClr val="FFFFFF"/>
                </a:solidFill>
                <a:latin typeface="Balsamiq Sans"/>
              </a:rPr>
              <a:t>Plan &amp; Roadmap</a:t>
            </a:r>
          </a:p>
        </p:txBody>
      </p:sp>
      <p:sp>
        <p:nvSpPr>
          <p:cNvPr name="TextBox 23" id="23"/>
          <p:cNvSpPr txBox="true"/>
          <p:nvPr/>
        </p:nvSpPr>
        <p:spPr>
          <a:xfrm rot="157715">
            <a:off x="10786465" y="7032477"/>
            <a:ext cx="3132471" cy="547304"/>
          </a:xfrm>
          <a:prstGeom prst="rect">
            <a:avLst/>
          </a:prstGeom>
        </p:spPr>
        <p:txBody>
          <a:bodyPr anchor="t" rtlCol="false" tIns="0" lIns="0" bIns="0" rIns="0">
            <a:spAutoFit/>
          </a:bodyPr>
          <a:lstStyle/>
          <a:p>
            <a:pPr>
              <a:lnSpc>
                <a:spcPts val="4480"/>
              </a:lnSpc>
            </a:pPr>
            <a:r>
              <a:rPr lang="en-US" sz="3200">
                <a:solidFill>
                  <a:srgbClr val="FFFFFF"/>
                </a:solidFill>
                <a:latin typeface="Balsamiq Sans"/>
              </a:rPr>
              <a:t>Ask &amp; Answer</a:t>
            </a:r>
          </a:p>
        </p:txBody>
      </p:sp>
      <p:sp>
        <p:nvSpPr>
          <p:cNvPr name="Freeform 24" id="24"/>
          <p:cNvSpPr/>
          <p:nvPr/>
        </p:nvSpPr>
        <p:spPr>
          <a:xfrm flipH="false" flipV="false" rot="1277388">
            <a:off x="14852386" y="2934128"/>
            <a:ext cx="994212" cy="1103148"/>
          </a:xfrm>
          <a:custGeom>
            <a:avLst/>
            <a:gdLst/>
            <a:ahLst/>
            <a:cxnLst/>
            <a:rect r="r" b="b" t="t" l="l"/>
            <a:pathLst>
              <a:path h="1103148" w="994212">
                <a:moveTo>
                  <a:pt x="0" y="0"/>
                </a:moveTo>
                <a:lnTo>
                  <a:pt x="994212" y="0"/>
                </a:lnTo>
                <a:lnTo>
                  <a:pt x="994212" y="1103148"/>
                </a:lnTo>
                <a:lnTo>
                  <a:pt x="0" y="1103148"/>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5" id="25"/>
          <p:cNvSpPr/>
          <p:nvPr/>
        </p:nvSpPr>
        <p:spPr>
          <a:xfrm flipH="false" flipV="false" rot="-765709">
            <a:off x="16206073" y="4845049"/>
            <a:ext cx="1268132" cy="1818110"/>
          </a:xfrm>
          <a:custGeom>
            <a:avLst/>
            <a:gdLst/>
            <a:ahLst/>
            <a:cxnLst/>
            <a:rect r="r" b="b" t="t" l="l"/>
            <a:pathLst>
              <a:path h="1818110" w="1268132">
                <a:moveTo>
                  <a:pt x="0" y="0"/>
                </a:moveTo>
                <a:lnTo>
                  <a:pt x="1268131" y="0"/>
                </a:lnTo>
                <a:lnTo>
                  <a:pt x="1268131" y="1818110"/>
                </a:lnTo>
                <a:lnTo>
                  <a:pt x="0" y="181811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096667" y="1305568"/>
            <a:ext cx="12081104" cy="7675863"/>
            <a:chOff x="0" y="0"/>
            <a:chExt cx="3181854" cy="2021627"/>
          </a:xfrm>
        </p:grpSpPr>
        <p:sp>
          <p:nvSpPr>
            <p:cNvPr name="Freeform 4" id="4"/>
            <p:cNvSpPr/>
            <p:nvPr/>
          </p:nvSpPr>
          <p:spPr>
            <a:xfrm flipH="false" flipV="false" rot="0">
              <a:off x="0" y="0"/>
              <a:ext cx="3181854" cy="2021627"/>
            </a:xfrm>
            <a:custGeom>
              <a:avLst/>
              <a:gdLst/>
              <a:ahLst/>
              <a:cxnLst/>
              <a:rect r="r" b="b" t="t" l="l"/>
              <a:pathLst>
                <a:path h="2021627" w="3181854">
                  <a:moveTo>
                    <a:pt x="32682" y="0"/>
                  </a:moveTo>
                  <a:lnTo>
                    <a:pt x="3149172" y="0"/>
                  </a:lnTo>
                  <a:cubicBezTo>
                    <a:pt x="3157840" y="0"/>
                    <a:pt x="3166153" y="3443"/>
                    <a:pt x="3172282" y="9572"/>
                  </a:cubicBezTo>
                  <a:cubicBezTo>
                    <a:pt x="3178411" y="15702"/>
                    <a:pt x="3181854" y="24014"/>
                    <a:pt x="3181854" y="32682"/>
                  </a:cubicBezTo>
                  <a:lnTo>
                    <a:pt x="3181854" y="1988944"/>
                  </a:lnTo>
                  <a:cubicBezTo>
                    <a:pt x="3181854" y="2006994"/>
                    <a:pt x="3167222" y="2021627"/>
                    <a:pt x="3149172" y="2021627"/>
                  </a:cubicBezTo>
                  <a:lnTo>
                    <a:pt x="32682" y="2021627"/>
                  </a:lnTo>
                  <a:cubicBezTo>
                    <a:pt x="24014" y="2021627"/>
                    <a:pt x="15702" y="2018183"/>
                    <a:pt x="9572" y="2012054"/>
                  </a:cubicBezTo>
                  <a:cubicBezTo>
                    <a:pt x="3443" y="2005925"/>
                    <a:pt x="0" y="1997612"/>
                    <a:pt x="0" y="1988944"/>
                  </a:cubicBezTo>
                  <a:lnTo>
                    <a:pt x="0" y="32682"/>
                  </a:lnTo>
                  <a:cubicBezTo>
                    <a:pt x="0" y="24014"/>
                    <a:pt x="3443" y="15702"/>
                    <a:pt x="9572" y="9572"/>
                  </a:cubicBezTo>
                  <a:cubicBezTo>
                    <a:pt x="15702" y="3443"/>
                    <a:pt x="24014" y="0"/>
                    <a:pt x="32682" y="0"/>
                  </a:cubicBezTo>
                  <a:close/>
                </a:path>
              </a:pathLst>
            </a:custGeom>
            <a:solidFill>
              <a:srgbClr val="FFFFFA"/>
            </a:solidFill>
          </p:spPr>
        </p:sp>
        <p:sp>
          <p:nvSpPr>
            <p:cNvPr name="TextBox 5" id="5"/>
            <p:cNvSpPr txBox="true"/>
            <p:nvPr/>
          </p:nvSpPr>
          <p:spPr>
            <a:xfrm>
              <a:off x="0" y="-38100"/>
              <a:ext cx="3181854" cy="2059727"/>
            </a:xfrm>
            <a:prstGeom prst="rect">
              <a:avLst/>
            </a:prstGeom>
          </p:spPr>
          <p:txBody>
            <a:bodyPr anchor="ctr" rtlCol="false" tIns="50800" lIns="50800" bIns="50800" rIns="50800"/>
            <a:lstStyle/>
            <a:p>
              <a:pPr algn="ctr">
                <a:lnSpc>
                  <a:spcPts val="3488"/>
                </a:lnSpc>
              </a:pPr>
            </a:p>
          </p:txBody>
        </p:sp>
      </p:grpSp>
      <p:grpSp>
        <p:nvGrpSpPr>
          <p:cNvPr name="Group 6" id="6"/>
          <p:cNvGrpSpPr/>
          <p:nvPr/>
        </p:nvGrpSpPr>
        <p:grpSpPr>
          <a:xfrm rot="0">
            <a:off x="4517531" y="2140471"/>
            <a:ext cx="9904428" cy="2615178"/>
            <a:chOff x="0" y="0"/>
            <a:chExt cx="13205904" cy="3486904"/>
          </a:xfrm>
        </p:grpSpPr>
        <p:sp>
          <p:nvSpPr>
            <p:cNvPr name="Freeform 7" id="7"/>
            <p:cNvSpPr/>
            <p:nvPr/>
          </p:nvSpPr>
          <p:spPr>
            <a:xfrm flipH="false" flipV="false" rot="-28797">
              <a:off x="216271" y="257495"/>
              <a:ext cx="12976562" cy="3175114"/>
            </a:xfrm>
            <a:custGeom>
              <a:avLst/>
              <a:gdLst/>
              <a:ahLst/>
              <a:cxnLst/>
              <a:rect r="r" b="b" t="t" l="l"/>
              <a:pathLst>
                <a:path h="3175114" w="12976562">
                  <a:moveTo>
                    <a:pt x="0" y="0"/>
                  </a:moveTo>
                  <a:lnTo>
                    <a:pt x="12976562" y="0"/>
                  </a:lnTo>
                  <a:lnTo>
                    <a:pt x="12976562" y="3175114"/>
                  </a:lnTo>
                  <a:lnTo>
                    <a:pt x="0" y="3175114"/>
                  </a:lnTo>
                  <a:lnTo>
                    <a:pt x="0" y="0"/>
                  </a:lnTo>
                  <a:close/>
                </a:path>
              </a:pathLst>
            </a:custGeom>
            <a:blipFill>
              <a:blip r:embed="rId3">
                <a:alphaModFix amt="70000"/>
              </a:blip>
              <a:stretch>
                <a:fillRect l="0" t="-40223" r="0" b="-33472"/>
              </a:stretch>
            </a:blipFill>
          </p:spPr>
        </p:sp>
        <p:sp>
          <p:nvSpPr>
            <p:cNvPr name="Freeform 8" id="8"/>
            <p:cNvSpPr/>
            <p:nvPr/>
          </p:nvSpPr>
          <p:spPr>
            <a:xfrm flipH="false" flipV="false" rot="-28797">
              <a:off x="13071" y="54295"/>
              <a:ext cx="12976562" cy="3175114"/>
            </a:xfrm>
            <a:custGeom>
              <a:avLst/>
              <a:gdLst/>
              <a:ahLst/>
              <a:cxnLst/>
              <a:rect r="r" b="b" t="t" l="l"/>
              <a:pathLst>
                <a:path h="3175114" w="12976562">
                  <a:moveTo>
                    <a:pt x="0" y="0"/>
                  </a:moveTo>
                  <a:lnTo>
                    <a:pt x="12976562" y="0"/>
                  </a:lnTo>
                  <a:lnTo>
                    <a:pt x="12976562" y="3175114"/>
                  </a:lnTo>
                  <a:lnTo>
                    <a:pt x="0" y="3175114"/>
                  </a:lnTo>
                  <a:lnTo>
                    <a:pt x="0" y="0"/>
                  </a:lnTo>
                  <a:close/>
                </a:path>
              </a:pathLst>
            </a:custGeom>
            <a:blipFill>
              <a:blip r:embed="rId4"/>
              <a:stretch>
                <a:fillRect l="0" t="-40223" r="0" b="-33472"/>
              </a:stretch>
            </a:blipFill>
          </p:spPr>
        </p:sp>
      </p:grpSp>
      <p:sp>
        <p:nvSpPr>
          <p:cNvPr name="TextBox 9" id="9"/>
          <p:cNvSpPr txBox="true"/>
          <p:nvPr/>
        </p:nvSpPr>
        <p:spPr>
          <a:xfrm rot="-10627">
            <a:off x="5230472" y="2283383"/>
            <a:ext cx="7712356" cy="1961712"/>
          </a:xfrm>
          <a:prstGeom prst="rect">
            <a:avLst/>
          </a:prstGeom>
        </p:spPr>
        <p:txBody>
          <a:bodyPr anchor="t" rtlCol="false" tIns="0" lIns="0" bIns="0" rIns="0">
            <a:spAutoFit/>
          </a:bodyPr>
          <a:lstStyle/>
          <a:p>
            <a:pPr algn="ctr">
              <a:lnSpc>
                <a:spcPts val="15894"/>
              </a:lnSpc>
            </a:pPr>
            <a:r>
              <a:rPr lang="en-US" sz="11353">
                <a:solidFill>
                  <a:srgbClr val="000000"/>
                </a:solidFill>
                <a:latin typeface="Bobby Jones Condensed Soft"/>
              </a:rPr>
              <a:t>INTRODUCTION</a:t>
            </a:r>
          </a:p>
        </p:txBody>
      </p:sp>
      <p:sp>
        <p:nvSpPr>
          <p:cNvPr name="TextBox 10" id="10"/>
          <p:cNvSpPr txBox="true"/>
          <p:nvPr/>
        </p:nvSpPr>
        <p:spPr>
          <a:xfrm rot="0">
            <a:off x="3906556" y="5566954"/>
            <a:ext cx="10474887" cy="2131732"/>
          </a:xfrm>
          <a:prstGeom prst="rect">
            <a:avLst/>
          </a:prstGeom>
        </p:spPr>
        <p:txBody>
          <a:bodyPr anchor="t" rtlCol="false" tIns="0" lIns="0" bIns="0" rIns="0">
            <a:spAutoFit/>
          </a:bodyPr>
          <a:lstStyle/>
          <a:p>
            <a:pPr algn="ctr">
              <a:lnSpc>
                <a:spcPts val="4252"/>
              </a:lnSpc>
            </a:pPr>
            <a:r>
              <a:rPr lang="en-US" sz="3221">
                <a:solidFill>
                  <a:srgbClr val="000000"/>
                </a:solidFill>
                <a:latin typeface="Balsamiq Sans"/>
              </a:rPr>
              <a:t>Today, we're discussing why we chose to build an Airline Ticket Booking App. It's all about simplifying travel planning and adapting to the digital age. Stick around to see how we're making it happen!</a:t>
            </a:r>
          </a:p>
        </p:txBody>
      </p:sp>
      <p:sp>
        <p:nvSpPr>
          <p:cNvPr name="Freeform 11" id="11"/>
          <p:cNvSpPr/>
          <p:nvPr/>
        </p:nvSpPr>
        <p:spPr>
          <a:xfrm flipH="false" flipV="false" rot="0">
            <a:off x="15448080" y="1305568"/>
            <a:ext cx="2143014" cy="3089030"/>
          </a:xfrm>
          <a:custGeom>
            <a:avLst/>
            <a:gdLst/>
            <a:ahLst/>
            <a:cxnLst/>
            <a:rect r="r" b="b" t="t" l="l"/>
            <a:pathLst>
              <a:path h="3089030" w="2143014">
                <a:moveTo>
                  <a:pt x="0" y="0"/>
                </a:moveTo>
                <a:lnTo>
                  <a:pt x="2143014" y="0"/>
                </a:lnTo>
                <a:lnTo>
                  <a:pt x="2143014" y="3089030"/>
                </a:lnTo>
                <a:lnTo>
                  <a:pt x="0" y="3089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765709">
            <a:off x="909243" y="7310368"/>
            <a:ext cx="1651989" cy="2368442"/>
          </a:xfrm>
          <a:custGeom>
            <a:avLst/>
            <a:gdLst/>
            <a:ahLst/>
            <a:cxnLst/>
            <a:rect r="r" b="b" t="t" l="l"/>
            <a:pathLst>
              <a:path h="2368442" w="1651989">
                <a:moveTo>
                  <a:pt x="0" y="0"/>
                </a:moveTo>
                <a:lnTo>
                  <a:pt x="1651988" y="0"/>
                </a:lnTo>
                <a:lnTo>
                  <a:pt x="1651988" y="2368442"/>
                </a:lnTo>
                <a:lnTo>
                  <a:pt x="0" y="23684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true" flipV="false" rot="-485834">
            <a:off x="14251158" y="7059692"/>
            <a:ext cx="3703317" cy="3333514"/>
          </a:xfrm>
          <a:custGeom>
            <a:avLst/>
            <a:gdLst/>
            <a:ahLst/>
            <a:cxnLst/>
            <a:rect r="r" b="b" t="t" l="l"/>
            <a:pathLst>
              <a:path h="3333514" w="3703317">
                <a:moveTo>
                  <a:pt x="3703317" y="0"/>
                </a:moveTo>
                <a:lnTo>
                  <a:pt x="0" y="0"/>
                </a:lnTo>
                <a:lnTo>
                  <a:pt x="0" y="3333514"/>
                </a:lnTo>
                <a:lnTo>
                  <a:pt x="3703317" y="3333514"/>
                </a:lnTo>
                <a:lnTo>
                  <a:pt x="3703317" y="0"/>
                </a:lnTo>
                <a:close/>
              </a:path>
            </a:pathLst>
          </a:custGeom>
          <a:blipFill>
            <a:blip r:embed="rId9">
              <a:extLst>
                <a:ext uri="{96DAC541-7B7A-43D3-8B79-37D633B846F1}">
                  <asvg:svgBlip xmlns:asvg="http://schemas.microsoft.com/office/drawing/2016/SVG/main" r:embed="rId10"/>
                </a:ext>
              </a:extLst>
            </a:blip>
            <a:stretch>
              <a:fillRect l="-43918" t="0" r="0" b="0"/>
            </a:stretch>
          </a:blipFill>
        </p:spPr>
      </p:sp>
      <p:sp>
        <p:nvSpPr>
          <p:cNvPr name="Freeform 14" id="14"/>
          <p:cNvSpPr/>
          <p:nvPr/>
        </p:nvSpPr>
        <p:spPr>
          <a:xfrm flipH="true" flipV="false" rot="-485834">
            <a:off x="69321" y="1177940"/>
            <a:ext cx="3703317" cy="3333514"/>
          </a:xfrm>
          <a:custGeom>
            <a:avLst/>
            <a:gdLst/>
            <a:ahLst/>
            <a:cxnLst/>
            <a:rect r="r" b="b" t="t" l="l"/>
            <a:pathLst>
              <a:path h="3333514" w="3703317">
                <a:moveTo>
                  <a:pt x="3703316" y="0"/>
                </a:moveTo>
                <a:lnTo>
                  <a:pt x="0" y="0"/>
                </a:lnTo>
                <a:lnTo>
                  <a:pt x="0" y="3333513"/>
                </a:lnTo>
                <a:lnTo>
                  <a:pt x="3703316" y="3333513"/>
                </a:lnTo>
                <a:lnTo>
                  <a:pt x="3703316" y="0"/>
                </a:lnTo>
                <a:close/>
              </a:path>
            </a:pathLst>
          </a:custGeom>
          <a:blipFill>
            <a:blip r:embed="rId9">
              <a:extLst>
                <a:ext uri="{96DAC541-7B7A-43D3-8B79-37D633B846F1}">
                  <asvg:svgBlip xmlns:asvg="http://schemas.microsoft.com/office/drawing/2016/SVG/main" r:embed="rId10"/>
                </a:ext>
              </a:extLst>
            </a:blip>
            <a:stretch>
              <a:fillRect l="-43918"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10800000">
            <a:off x="3455718" y="7757123"/>
            <a:ext cx="3246469" cy="791609"/>
          </a:xfrm>
          <a:custGeom>
            <a:avLst/>
            <a:gdLst/>
            <a:ahLst/>
            <a:cxnLst/>
            <a:rect r="r" b="b" t="t" l="l"/>
            <a:pathLst>
              <a:path h="791609" w="3246469">
                <a:moveTo>
                  <a:pt x="0" y="0"/>
                </a:moveTo>
                <a:lnTo>
                  <a:pt x="3246469" y="0"/>
                </a:lnTo>
                <a:lnTo>
                  <a:pt x="3246469" y="791609"/>
                </a:lnTo>
                <a:lnTo>
                  <a:pt x="0" y="791609"/>
                </a:lnTo>
                <a:lnTo>
                  <a:pt x="0" y="0"/>
                </a:lnTo>
                <a:close/>
              </a:path>
            </a:pathLst>
          </a:custGeom>
          <a:blipFill>
            <a:blip r:embed="rId3"/>
            <a:stretch>
              <a:fillRect l="0" t="-26385" r="0" b="-17699"/>
            </a:stretch>
          </a:blipFill>
        </p:spPr>
      </p:sp>
      <p:sp>
        <p:nvSpPr>
          <p:cNvPr name="Freeform 4" id="4"/>
          <p:cNvSpPr/>
          <p:nvPr/>
        </p:nvSpPr>
        <p:spPr>
          <a:xfrm flipH="false" flipV="false" rot="0">
            <a:off x="5476654" y="1346109"/>
            <a:ext cx="7175852" cy="2244085"/>
          </a:xfrm>
          <a:custGeom>
            <a:avLst/>
            <a:gdLst/>
            <a:ahLst/>
            <a:cxnLst/>
            <a:rect r="r" b="b" t="t" l="l"/>
            <a:pathLst>
              <a:path h="2244085" w="7175852">
                <a:moveTo>
                  <a:pt x="0" y="0"/>
                </a:moveTo>
                <a:lnTo>
                  <a:pt x="7175852" y="0"/>
                </a:lnTo>
                <a:lnTo>
                  <a:pt x="7175852" y="2244084"/>
                </a:lnTo>
                <a:lnTo>
                  <a:pt x="0" y="22440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2490082">
            <a:off x="4677716" y="1312588"/>
            <a:ext cx="2190210" cy="1138909"/>
          </a:xfrm>
          <a:custGeom>
            <a:avLst/>
            <a:gdLst/>
            <a:ahLst/>
            <a:cxnLst/>
            <a:rect r="r" b="b" t="t" l="l"/>
            <a:pathLst>
              <a:path h="1138909" w="2190210">
                <a:moveTo>
                  <a:pt x="2190210" y="0"/>
                </a:moveTo>
                <a:lnTo>
                  <a:pt x="0" y="0"/>
                </a:lnTo>
                <a:lnTo>
                  <a:pt x="0" y="1138909"/>
                </a:lnTo>
                <a:lnTo>
                  <a:pt x="2190210" y="1138909"/>
                </a:lnTo>
                <a:lnTo>
                  <a:pt x="219021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505257" y="7913827"/>
            <a:ext cx="3147392" cy="440023"/>
          </a:xfrm>
          <a:prstGeom prst="rect">
            <a:avLst/>
          </a:prstGeom>
        </p:spPr>
        <p:txBody>
          <a:bodyPr anchor="t" rtlCol="false" tIns="0" lIns="0" bIns="0" rIns="0">
            <a:spAutoFit/>
          </a:bodyPr>
          <a:lstStyle/>
          <a:p>
            <a:pPr algn="ctr">
              <a:lnSpc>
                <a:spcPts val="3488"/>
              </a:lnSpc>
            </a:pPr>
            <a:r>
              <a:rPr lang="en-US" sz="2643" spc="71">
                <a:solidFill>
                  <a:srgbClr val="FFFFF4"/>
                </a:solidFill>
                <a:latin typeface="Balsamiq Sans Bold"/>
              </a:rPr>
              <a:t>Thach Sang</a:t>
            </a:r>
          </a:p>
        </p:txBody>
      </p:sp>
      <p:sp>
        <p:nvSpPr>
          <p:cNvPr name="Freeform 7" id="7"/>
          <p:cNvSpPr/>
          <p:nvPr/>
        </p:nvSpPr>
        <p:spPr>
          <a:xfrm flipH="false" flipV="false" rot="0">
            <a:off x="15099392" y="1682976"/>
            <a:ext cx="1518621" cy="1907217"/>
          </a:xfrm>
          <a:custGeom>
            <a:avLst/>
            <a:gdLst/>
            <a:ahLst/>
            <a:cxnLst/>
            <a:rect r="r" b="b" t="t" l="l"/>
            <a:pathLst>
              <a:path h="1907217" w="1518621">
                <a:moveTo>
                  <a:pt x="0" y="0"/>
                </a:moveTo>
                <a:lnTo>
                  <a:pt x="1518621" y="0"/>
                </a:lnTo>
                <a:lnTo>
                  <a:pt x="1518621" y="1907217"/>
                </a:lnTo>
                <a:lnTo>
                  <a:pt x="0" y="1907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9985">
            <a:off x="5267431" y="1465403"/>
            <a:ext cx="7594298" cy="1776896"/>
          </a:xfrm>
          <a:prstGeom prst="rect">
            <a:avLst/>
          </a:prstGeom>
        </p:spPr>
        <p:txBody>
          <a:bodyPr anchor="t" rtlCol="false" tIns="0" lIns="0" bIns="0" rIns="0">
            <a:spAutoFit/>
          </a:bodyPr>
          <a:lstStyle/>
          <a:p>
            <a:pPr algn="ctr">
              <a:lnSpc>
                <a:spcPts val="14250"/>
              </a:lnSpc>
            </a:pPr>
            <a:r>
              <a:rPr lang="en-US" sz="10178">
                <a:solidFill>
                  <a:srgbClr val="FFFFFF"/>
                </a:solidFill>
                <a:latin typeface="Bobby Jones Condensed Soft"/>
              </a:rPr>
              <a:t>THE TEAM</a:t>
            </a:r>
          </a:p>
        </p:txBody>
      </p:sp>
      <p:grpSp>
        <p:nvGrpSpPr>
          <p:cNvPr name="Group 9" id="9"/>
          <p:cNvGrpSpPr>
            <a:grpSpLocks noChangeAspect="true"/>
          </p:cNvGrpSpPr>
          <p:nvPr/>
        </p:nvGrpSpPr>
        <p:grpSpPr>
          <a:xfrm rot="0">
            <a:off x="3455718" y="4008989"/>
            <a:ext cx="3318808" cy="3427665"/>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0"/>
              <a:stretch>
                <a:fillRect l="-19733" t="-23862" r="-6211" b="-58749"/>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9527"/>
            </a:solidFill>
          </p:spPr>
        </p:sp>
      </p:grpSp>
      <p:sp>
        <p:nvSpPr>
          <p:cNvPr name="Freeform 12" id="12"/>
          <p:cNvSpPr/>
          <p:nvPr/>
        </p:nvSpPr>
        <p:spPr>
          <a:xfrm flipH="false" flipV="false" rot="0">
            <a:off x="6970331" y="7757123"/>
            <a:ext cx="3997108" cy="791609"/>
          </a:xfrm>
          <a:custGeom>
            <a:avLst/>
            <a:gdLst/>
            <a:ahLst/>
            <a:cxnLst/>
            <a:rect r="r" b="b" t="t" l="l"/>
            <a:pathLst>
              <a:path h="791609" w="3997108">
                <a:moveTo>
                  <a:pt x="0" y="0"/>
                </a:moveTo>
                <a:lnTo>
                  <a:pt x="3997108" y="0"/>
                </a:lnTo>
                <a:lnTo>
                  <a:pt x="3997108" y="791609"/>
                </a:lnTo>
                <a:lnTo>
                  <a:pt x="0" y="791609"/>
                </a:lnTo>
                <a:lnTo>
                  <a:pt x="0" y="0"/>
                </a:lnTo>
                <a:close/>
              </a:path>
            </a:pathLst>
          </a:custGeom>
          <a:blipFill>
            <a:blip r:embed="rId11"/>
            <a:stretch>
              <a:fillRect l="0" t="-49695" r="0" b="-64902"/>
            </a:stretch>
          </a:blipFill>
        </p:spPr>
      </p:sp>
      <p:sp>
        <p:nvSpPr>
          <p:cNvPr name="TextBox 13" id="13"/>
          <p:cNvSpPr txBox="true"/>
          <p:nvPr/>
        </p:nvSpPr>
        <p:spPr>
          <a:xfrm rot="0">
            <a:off x="7150716" y="7913827"/>
            <a:ext cx="3536081" cy="440023"/>
          </a:xfrm>
          <a:prstGeom prst="rect">
            <a:avLst/>
          </a:prstGeom>
        </p:spPr>
        <p:txBody>
          <a:bodyPr anchor="t" rtlCol="false" tIns="0" lIns="0" bIns="0" rIns="0">
            <a:spAutoFit/>
          </a:bodyPr>
          <a:lstStyle/>
          <a:p>
            <a:pPr algn="ctr">
              <a:lnSpc>
                <a:spcPts val="3488"/>
              </a:lnSpc>
            </a:pPr>
            <a:r>
              <a:rPr lang="en-US" sz="2643" spc="71">
                <a:solidFill>
                  <a:srgbClr val="000000"/>
                </a:solidFill>
                <a:latin typeface="Balsamiq Sans Bold"/>
              </a:rPr>
              <a:t>Le Dang Thuong</a:t>
            </a:r>
          </a:p>
        </p:txBody>
      </p:sp>
      <p:grpSp>
        <p:nvGrpSpPr>
          <p:cNvPr name="Group 14" id="14"/>
          <p:cNvGrpSpPr>
            <a:grpSpLocks noChangeAspect="true"/>
          </p:cNvGrpSpPr>
          <p:nvPr/>
        </p:nvGrpSpPr>
        <p:grpSpPr>
          <a:xfrm rot="0">
            <a:off x="7309481" y="4008989"/>
            <a:ext cx="3318808" cy="3427665"/>
            <a:chOff x="0" y="0"/>
            <a:chExt cx="6350000" cy="6558280"/>
          </a:xfrm>
        </p:grpSpPr>
        <p:sp>
          <p:nvSpPr>
            <p:cNvPr name="Freeform 15" id="1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2"/>
              <a:stretch>
                <a:fillRect l="-19834" t="0" r="-64798" b="-19196"/>
              </a:stretch>
            </a:blipFill>
          </p:spPr>
        </p:sp>
        <p:sp>
          <p:nvSpPr>
            <p:cNvPr name="Freeform 16" id="1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9527"/>
            </a:solidFill>
          </p:spPr>
        </p:sp>
      </p:grpSp>
      <p:sp>
        <p:nvSpPr>
          <p:cNvPr name="Freeform 17" id="17"/>
          <p:cNvSpPr/>
          <p:nvPr/>
        </p:nvSpPr>
        <p:spPr>
          <a:xfrm flipH="false" flipV="false" rot="0">
            <a:off x="11053357" y="7757123"/>
            <a:ext cx="3833290" cy="791609"/>
          </a:xfrm>
          <a:custGeom>
            <a:avLst/>
            <a:gdLst/>
            <a:ahLst/>
            <a:cxnLst/>
            <a:rect r="r" b="b" t="t" l="l"/>
            <a:pathLst>
              <a:path h="791609" w="3833290">
                <a:moveTo>
                  <a:pt x="0" y="0"/>
                </a:moveTo>
                <a:lnTo>
                  <a:pt x="3833290" y="0"/>
                </a:lnTo>
                <a:lnTo>
                  <a:pt x="3833290" y="791609"/>
                </a:lnTo>
                <a:lnTo>
                  <a:pt x="0" y="791609"/>
                </a:lnTo>
                <a:lnTo>
                  <a:pt x="0" y="0"/>
                </a:lnTo>
                <a:close/>
              </a:path>
            </a:pathLst>
          </a:custGeom>
          <a:blipFill>
            <a:blip r:embed="rId13"/>
            <a:stretch>
              <a:fillRect l="0" t="-4464" r="0" b="-42744"/>
            </a:stretch>
          </a:blipFill>
        </p:spPr>
      </p:sp>
      <p:sp>
        <p:nvSpPr>
          <p:cNvPr name="TextBox 18" id="18"/>
          <p:cNvSpPr txBox="true"/>
          <p:nvPr/>
        </p:nvSpPr>
        <p:spPr>
          <a:xfrm rot="0">
            <a:off x="11396306" y="7913827"/>
            <a:ext cx="3147392" cy="440023"/>
          </a:xfrm>
          <a:prstGeom prst="rect">
            <a:avLst/>
          </a:prstGeom>
        </p:spPr>
        <p:txBody>
          <a:bodyPr anchor="t" rtlCol="false" tIns="0" lIns="0" bIns="0" rIns="0">
            <a:spAutoFit/>
          </a:bodyPr>
          <a:lstStyle/>
          <a:p>
            <a:pPr algn="ctr">
              <a:lnSpc>
                <a:spcPts val="3488"/>
              </a:lnSpc>
            </a:pPr>
            <a:r>
              <a:rPr lang="en-US" sz="2643" spc="71">
                <a:solidFill>
                  <a:srgbClr val="FFFFF4"/>
                </a:solidFill>
                <a:latin typeface="Balsamiq Sans Bold"/>
              </a:rPr>
              <a:t>Nguyen Trung Tinh</a:t>
            </a:r>
          </a:p>
        </p:txBody>
      </p:sp>
      <p:grpSp>
        <p:nvGrpSpPr>
          <p:cNvPr name="Group 19" id="19"/>
          <p:cNvGrpSpPr>
            <a:grpSpLocks noChangeAspect="true"/>
          </p:cNvGrpSpPr>
          <p:nvPr/>
        </p:nvGrpSpPr>
        <p:grpSpPr>
          <a:xfrm rot="0">
            <a:off x="11163244" y="4008989"/>
            <a:ext cx="3318808" cy="3427665"/>
            <a:chOff x="0" y="0"/>
            <a:chExt cx="6350000" cy="6558280"/>
          </a:xfrm>
        </p:grpSpPr>
        <p:sp>
          <p:nvSpPr>
            <p:cNvPr name="Freeform 20" id="2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4"/>
              <a:stretch>
                <a:fillRect l="-13857" t="-9634" r="0" b="-55902"/>
              </a:stretch>
            </a:blipFill>
          </p:spPr>
        </p:sp>
        <p:sp>
          <p:nvSpPr>
            <p:cNvPr name="Freeform 21" id="2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9527"/>
            </a:solidFill>
          </p:spPr>
        </p:sp>
      </p:grpSp>
      <p:sp>
        <p:nvSpPr>
          <p:cNvPr name="Freeform 22" id="22"/>
          <p:cNvSpPr/>
          <p:nvPr/>
        </p:nvSpPr>
        <p:spPr>
          <a:xfrm flipH="false" flipV="false" rot="-765709">
            <a:off x="664873" y="7044868"/>
            <a:ext cx="1702282" cy="2440548"/>
          </a:xfrm>
          <a:custGeom>
            <a:avLst/>
            <a:gdLst/>
            <a:ahLst/>
            <a:cxnLst/>
            <a:rect r="r" b="b" t="t" l="l"/>
            <a:pathLst>
              <a:path h="2440548" w="1702282">
                <a:moveTo>
                  <a:pt x="0" y="0"/>
                </a:moveTo>
                <a:lnTo>
                  <a:pt x="1702282" y="0"/>
                </a:lnTo>
                <a:lnTo>
                  <a:pt x="1702282" y="2440548"/>
                </a:lnTo>
                <a:lnTo>
                  <a:pt x="0" y="244054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0">
            <a:off x="12409706" y="4249639"/>
            <a:ext cx="4849594" cy="5008661"/>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380" t="0" r="-4380" b="0"/>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9527"/>
            </a:solidFill>
          </p:spPr>
        </p:sp>
      </p:grpSp>
      <p:grpSp>
        <p:nvGrpSpPr>
          <p:cNvPr name="Group 6" id="6"/>
          <p:cNvGrpSpPr>
            <a:grpSpLocks noChangeAspect="true"/>
          </p:cNvGrpSpPr>
          <p:nvPr/>
        </p:nvGrpSpPr>
        <p:grpSpPr>
          <a:xfrm rot="0">
            <a:off x="1028700" y="587626"/>
            <a:ext cx="5426207" cy="5604187"/>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1345" t="0" r="-85370"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9527"/>
            </a:solidFill>
          </p:spPr>
        </p:sp>
      </p:grpSp>
      <p:grpSp>
        <p:nvGrpSpPr>
          <p:cNvPr name="Group 9" id="9"/>
          <p:cNvGrpSpPr>
            <a:grpSpLocks noChangeAspect="true"/>
          </p:cNvGrpSpPr>
          <p:nvPr/>
        </p:nvGrpSpPr>
        <p:grpSpPr>
          <a:xfrm rot="0">
            <a:off x="6719203" y="3951876"/>
            <a:ext cx="5426207" cy="5604187"/>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3459" t="0" r="-3459" b="0"/>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9527"/>
            </a:solidFill>
          </p:spPr>
        </p:sp>
      </p:grpSp>
      <p:sp>
        <p:nvSpPr>
          <p:cNvPr name="Freeform 12" id="12"/>
          <p:cNvSpPr/>
          <p:nvPr/>
        </p:nvSpPr>
        <p:spPr>
          <a:xfrm flipH="false" flipV="false" rot="96201">
            <a:off x="8103378" y="1148777"/>
            <a:ext cx="8612656" cy="2120867"/>
          </a:xfrm>
          <a:custGeom>
            <a:avLst/>
            <a:gdLst/>
            <a:ahLst/>
            <a:cxnLst/>
            <a:rect r="r" b="b" t="t" l="l"/>
            <a:pathLst>
              <a:path h="2120867" w="8612656">
                <a:moveTo>
                  <a:pt x="0" y="0"/>
                </a:moveTo>
                <a:lnTo>
                  <a:pt x="8612656" y="0"/>
                </a:lnTo>
                <a:lnTo>
                  <a:pt x="8612656" y="2120866"/>
                </a:lnTo>
                <a:lnTo>
                  <a:pt x="0" y="2120866"/>
                </a:lnTo>
                <a:lnTo>
                  <a:pt x="0" y="0"/>
                </a:lnTo>
                <a:close/>
              </a:path>
            </a:pathLst>
          </a:custGeom>
          <a:blipFill>
            <a:blip r:embed="rId6"/>
            <a:stretch>
              <a:fillRect l="0" t="0" r="0" b="0"/>
            </a:stretch>
          </a:blipFill>
        </p:spPr>
      </p:sp>
      <p:sp>
        <p:nvSpPr>
          <p:cNvPr name="TextBox 13" id="13"/>
          <p:cNvSpPr txBox="true"/>
          <p:nvPr/>
        </p:nvSpPr>
        <p:spPr>
          <a:xfrm rot="-43923">
            <a:off x="8295079" y="1342501"/>
            <a:ext cx="8229252" cy="1552443"/>
          </a:xfrm>
          <a:prstGeom prst="rect">
            <a:avLst/>
          </a:prstGeom>
        </p:spPr>
        <p:txBody>
          <a:bodyPr anchor="t" rtlCol="false" tIns="0" lIns="0" bIns="0" rIns="0">
            <a:spAutoFit/>
          </a:bodyPr>
          <a:lstStyle/>
          <a:p>
            <a:pPr algn="ctr">
              <a:lnSpc>
                <a:spcPts val="12599"/>
              </a:lnSpc>
            </a:pPr>
            <a:r>
              <a:rPr lang="en-US" sz="9000">
                <a:solidFill>
                  <a:srgbClr val="FFFFFF"/>
                </a:solidFill>
                <a:latin typeface="Bobby Jones Condensed Soft"/>
              </a:rPr>
              <a:t>PROJECT OVERVIEW</a:t>
            </a:r>
          </a:p>
        </p:txBody>
      </p:sp>
      <p:sp>
        <p:nvSpPr>
          <p:cNvPr name="Freeform 14" id="14"/>
          <p:cNvSpPr/>
          <p:nvPr/>
        </p:nvSpPr>
        <p:spPr>
          <a:xfrm flipH="false" flipV="false" rot="0">
            <a:off x="5831869" y="696615"/>
            <a:ext cx="1774668" cy="2228782"/>
          </a:xfrm>
          <a:custGeom>
            <a:avLst/>
            <a:gdLst/>
            <a:ahLst/>
            <a:cxnLst/>
            <a:rect r="r" b="b" t="t" l="l"/>
            <a:pathLst>
              <a:path h="2228782" w="1774668">
                <a:moveTo>
                  <a:pt x="0" y="0"/>
                </a:moveTo>
                <a:lnTo>
                  <a:pt x="1774668" y="0"/>
                </a:lnTo>
                <a:lnTo>
                  <a:pt x="1774668" y="2228783"/>
                </a:lnTo>
                <a:lnTo>
                  <a:pt x="0" y="22287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2469203">
            <a:off x="15417190" y="1058987"/>
            <a:ext cx="2049176" cy="1065571"/>
          </a:xfrm>
          <a:custGeom>
            <a:avLst/>
            <a:gdLst/>
            <a:ahLst/>
            <a:cxnLst/>
            <a:rect r="r" b="b" t="t" l="l"/>
            <a:pathLst>
              <a:path h="1065571" w="2049176">
                <a:moveTo>
                  <a:pt x="0" y="0"/>
                </a:moveTo>
                <a:lnTo>
                  <a:pt x="2049176" y="0"/>
                </a:lnTo>
                <a:lnTo>
                  <a:pt x="2049176" y="1065572"/>
                </a:lnTo>
                <a:lnTo>
                  <a:pt x="0" y="10655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028700" y="6514954"/>
            <a:ext cx="5423803" cy="3041109"/>
          </a:xfrm>
          <a:prstGeom prst="rect">
            <a:avLst/>
          </a:prstGeom>
        </p:spPr>
        <p:txBody>
          <a:bodyPr anchor="t" rtlCol="false" tIns="0" lIns="0" bIns="0" rIns="0">
            <a:spAutoFit/>
          </a:bodyPr>
          <a:lstStyle/>
          <a:p>
            <a:pPr algn="just">
              <a:lnSpc>
                <a:spcPts val="3004"/>
              </a:lnSpc>
            </a:pPr>
            <a:r>
              <a:rPr lang="en-US" sz="2146">
                <a:solidFill>
                  <a:srgbClr val="000000"/>
                </a:solidFill>
                <a:latin typeface="Balsamiq Sans"/>
              </a:rPr>
              <a:t>Welcome to our Project Overview: Airline Ticket Booking App. Our mission is to streamline flight bookings, offering features like user registration, real-time flight data, and secure payments. With a focus on user experience and industry innovation, we aim to transform the way people book flights, contributing to the digital evolution of travel.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749052" y="1559708"/>
            <a:ext cx="6801579" cy="1870279"/>
          </a:xfrm>
          <a:custGeom>
            <a:avLst/>
            <a:gdLst/>
            <a:ahLst/>
            <a:cxnLst/>
            <a:rect r="r" b="b" t="t" l="l"/>
            <a:pathLst>
              <a:path h="1870279" w="6801579">
                <a:moveTo>
                  <a:pt x="0" y="0"/>
                </a:moveTo>
                <a:lnTo>
                  <a:pt x="6801578" y="0"/>
                </a:lnTo>
                <a:lnTo>
                  <a:pt x="6801578" y="1870279"/>
                </a:lnTo>
                <a:lnTo>
                  <a:pt x="0" y="1870279"/>
                </a:lnTo>
                <a:lnTo>
                  <a:pt x="0" y="0"/>
                </a:lnTo>
                <a:close/>
              </a:path>
            </a:pathLst>
          </a:custGeom>
          <a:blipFill>
            <a:blip r:embed="rId3"/>
            <a:stretch>
              <a:fillRect l="0" t="0" r="0" b="-10554"/>
            </a:stretch>
          </a:blipFill>
        </p:spPr>
      </p:sp>
      <p:sp>
        <p:nvSpPr>
          <p:cNvPr name="TextBox 4" id="4"/>
          <p:cNvSpPr txBox="true"/>
          <p:nvPr/>
        </p:nvSpPr>
        <p:spPr>
          <a:xfrm rot="0">
            <a:off x="5939620" y="1490889"/>
            <a:ext cx="6420442" cy="1779318"/>
          </a:xfrm>
          <a:prstGeom prst="rect">
            <a:avLst/>
          </a:prstGeom>
        </p:spPr>
        <p:txBody>
          <a:bodyPr anchor="t" rtlCol="false" tIns="0" lIns="0" bIns="0" rIns="0">
            <a:spAutoFit/>
          </a:bodyPr>
          <a:lstStyle/>
          <a:p>
            <a:pPr algn="ctr">
              <a:lnSpc>
                <a:spcPts val="14277"/>
              </a:lnSpc>
            </a:pPr>
            <a:r>
              <a:rPr lang="en-US" sz="10198">
                <a:solidFill>
                  <a:srgbClr val="FFFFFF"/>
                </a:solidFill>
                <a:latin typeface="Bobby Jones Condensed Soft"/>
              </a:rPr>
              <a:t>ARCHITECTURE</a:t>
            </a:r>
          </a:p>
        </p:txBody>
      </p:sp>
      <p:sp>
        <p:nvSpPr>
          <p:cNvPr name="Freeform 5" id="5"/>
          <p:cNvSpPr/>
          <p:nvPr/>
        </p:nvSpPr>
        <p:spPr>
          <a:xfrm flipH="true" flipV="false" rot="-485834">
            <a:off x="14368375" y="-307503"/>
            <a:ext cx="3703317" cy="3333514"/>
          </a:xfrm>
          <a:custGeom>
            <a:avLst/>
            <a:gdLst/>
            <a:ahLst/>
            <a:cxnLst/>
            <a:rect r="r" b="b" t="t" l="l"/>
            <a:pathLst>
              <a:path h="3333514" w="3703317">
                <a:moveTo>
                  <a:pt x="3703316" y="0"/>
                </a:moveTo>
                <a:lnTo>
                  <a:pt x="0" y="0"/>
                </a:lnTo>
                <a:lnTo>
                  <a:pt x="0" y="3333514"/>
                </a:lnTo>
                <a:lnTo>
                  <a:pt x="3703316" y="3333514"/>
                </a:lnTo>
                <a:lnTo>
                  <a:pt x="3703316" y="0"/>
                </a:lnTo>
                <a:close/>
              </a:path>
            </a:pathLst>
          </a:custGeom>
          <a:blipFill>
            <a:blip r:embed="rId4">
              <a:extLst>
                <a:ext uri="{96DAC541-7B7A-43D3-8B79-37D633B846F1}">
                  <asvg:svgBlip xmlns:asvg="http://schemas.microsoft.com/office/drawing/2016/SVG/main" r:embed="rId5"/>
                </a:ext>
              </a:extLst>
            </a:blip>
            <a:stretch>
              <a:fillRect l="-43918" t="0" r="0" b="0"/>
            </a:stretch>
          </a:blipFill>
        </p:spPr>
      </p:sp>
      <p:sp>
        <p:nvSpPr>
          <p:cNvPr name="Freeform 6" id="6"/>
          <p:cNvSpPr/>
          <p:nvPr/>
        </p:nvSpPr>
        <p:spPr>
          <a:xfrm flipH="false" flipV="false" rot="-439770">
            <a:off x="11527115" y="1008754"/>
            <a:ext cx="1106339" cy="1227560"/>
          </a:xfrm>
          <a:custGeom>
            <a:avLst/>
            <a:gdLst/>
            <a:ahLst/>
            <a:cxnLst/>
            <a:rect r="r" b="b" t="t" l="l"/>
            <a:pathLst>
              <a:path h="1227560" w="1106339">
                <a:moveTo>
                  <a:pt x="0" y="0"/>
                </a:moveTo>
                <a:lnTo>
                  <a:pt x="1106339" y="0"/>
                </a:lnTo>
                <a:lnTo>
                  <a:pt x="1106339" y="1227560"/>
                </a:lnTo>
                <a:lnTo>
                  <a:pt x="0" y="1227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119370">
            <a:off x="1630036" y="562839"/>
            <a:ext cx="1615942" cy="2978694"/>
          </a:xfrm>
          <a:custGeom>
            <a:avLst/>
            <a:gdLst/>
            <a:ahLst/>
            <a:cxnLst/>
            <a:rect r="r" b="b" t="t" l="l"/>
            <a:pathLst>
              <a:path h="2978694" w="1615942">
                <a:moveTo>
                  <a:pt x="0" y="0"/>
                </a:moveTo>
                <a:lnTo>
                  <a:pt x="1615942" y="0"/>
                </a:lnTo>
                <a:lnTo>
                  <a:pt x="1615942" y="2978694"/>
                </a:lnTo>
                <a:lnTo>
                  <a:pt x="0" y="29786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830836" y="4180315"/>
            <a:ext cx="14626327" cy="4368903"/>
          </a:xfrm>
          <a:custGeom>
            <a:avLst/>
            <a:gdLst/>
            <a:ahLst/>
            <a:cxnLst/>
            <a:rect r="r" b="b" t="t" l="l"/>
            <a:pathLst>
              <a:path h="4368903" w="14626327">
                <a:moveTo>
                  <a:pt x="0" y="0"/>
                </a:moveTo>
                <a:lnTo>
                  <a:pt x="14626328" y="0"/>
                </a:lnTo>
                <a:lnTo>
                  <a:pt x="14626328" y="4368903"/>
                </a:lnTo>
                <a:lnTo>
                  <a:pt x="0" y="4368903"/>
                </a:lnTo>
                <a:lnTo>
                  <a:pt x="0" y="0"/>
                </a:lnTo>
                <a:close/>
              </a:path>
            </a:pathLst>
          </a:custGeom>
          <a:blipFill>
            <a:blip r:embed="rId10"/>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96201">
            <a:off x="4533100" y="1705999"/>
            <a:ext cx="9221800" cy="2270868"/>
          </a:xfrm>
          <a:custGeom>
            <a:avLst/>
            <a:gdLst/>
            <a:ahLst/>
            <a:cxnLst/>
            <a:rect r="r" b="b" t="t" l="l"/>
            <a:pathLst>
              <a:path h="2270868" w="9221800">
                <a:moveTo>
                  <a:pt x="0" y="0"/>
                </a:moveTo>
                <a:lnTo>
                  <a:pt x="9221800" y="0"/>
                </a:lnTo>
                <a:lnTo>
                  <a:pt x="9221800" y="2270868"/>
                </a:lnTo>
                <a:lnTo>
                  <a:pt x="0" y="2270868"/>
                </a:lnTo>
                <a:lnTo>
                  <a:pt x="0" y="0"/>
                </a:lnTo>
                <a:close/>
              </a:path>
            </a:pathLst>
          </a:custGeom>
          <a:blipFill>
            <a:blip r:embed="rId3"/>
            <a:stretch>
              <a:fillRect l="0" t="0" r="0" b="0"/>
            </a:stretch>
          </a:blipFill>
        </p:spPr>
      </p:sp>
      <p:sp>
        <p:nvSpPr>
          <p:cNvPr name="Freeform 4" id="4"/>
          <p:cNvSpPr/>
          <p:nvPr/>
        </p:nvSpPr>
        <p:spPr>
          <a:xfrm flipH="false" flipV="false" rot="8814103">
            <a:off x="-1214015" y="1508772"/>
            <a:ext cx="4976879" cy="1058718"/>
          </a:xfrm>
          <a:custGeom>
            <a:avLst/>
            <a:gdLst/>
            <a:ahLst/>
            <a:cxnLst/>
            <a:rect r="r" b="b" t="t" l="l"/>
            <a:pathLst>
              <a:path h="1058718" w="4976879">
                <a:moveTo>
                  <a:pt x="0" y="0"/>
                </a:moveTo>
                <a:lnTo>
                  <a:pt x="4976878" y="0"/>
                </a:lnTo>
                <a:lnTo>
                  <a:pt x="4976878" y="1058718"/>
                </a:lnTo>
                <a:lnTo>
                  <a:pt x="0" y="10587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510814" y="6121207"/>
            <a:ext cx="4598756" cy="2612430"/>
          </a:xfrm>
          <a:prstGeom prst="rect">
            <a:avLst/>
          </a:prstGeom>
        </p:spPr>
        <p:txBody>
          <a:bodyPr anchor="t" rtlCol="false" tIns="0" lIns="0" bIns="0" rIns="0">
            <a:spAutoFit/>
          </a:bodyPr>
          <a:lstStyle/>
          <a:p>
            <a:pPr>
              <a:lnSpc>
                <a:spcPts val="3499"/>
              </a:lnSpc>
            </a:pPr>
            <a:r>
              <a:rPr lang="en-US" sz="2499">
                <a:solidFill>
                  <a:srgbClr val="000000"/>
                </a:solidFill>
                <a:latin typeface="Balsamiq Sans"/>
              </a:rPr>
              <a:t>U</a:t>
            </a:r>
            <a:r>
              <a:rPr lang="en-US" sz="2499">
                <a:solidFill>
                  <a:srgbClr val="000000"/>
                </a:solidFill>
                <a:latin typeface="Balsamiq Sans"/>
              </a:rPr>
              <a:t>ser interface (UI)</a:t>
            </a:r>
          </a:p>
          <a:p>
            <a:pPr marL="539749" indent="-269875" lvl="1">
              <a:lnSpc>
                <a:spcPts val="3499"/>
              </a:lnSpc>
              <a:buFont typeface="Arial"/>
              <a:buChar char="•"/>
            </a:pPr>
            <a:r>
              <a:rPr lang="en-US" sz="2499">
                <a:solidFill>
                  <a:srgbClr val="000000"/>
                </a:solidFill>
                <a:latin typeface="Balsamiq Sans"/>
              </a:rPr>
              <a:t>Screens, layouts, components</a:t>
            </a:r>
          </a:p>
          <a:p>
            <a:pPr marL="539749" indent="-269875" lvl="1">
              <a:lnSpc>
                <a:spcPts val="3499"/>
              </a:lnSpc>
              <a:buFont typeface="Arial"/>
              <a:buChar char="•"/>
            </a:pPr>
            <a:r>
              <a:rPr lang="en-US" sz="2499">
                <a:solidFill>
                  <a:srgbClr val="000000"/>
                </a:solidFill>
                <a:latin typeface="Balsamiq Sans"/>
              </a:rPr>
              <a:t>Allows users to search, view, and book flights</a:t>
            </a:r>
          </a:p>
          <a:p>
            <a:pPr>
              <a:lnSpc>
                <a:spcPts val="3499"/>
              </a:lnSpc>
            </a:pPr>
          </a:p>
        </p:txBody>
      </p:sp>
      <p:sp>
        <p:nvSpPr>
          <p:cNvPr name="TextBox 6" id="6"/>
          <p:cNvSpPr txBox="true"/>
          <p:nvPr/>
        </p:nvSpPr>
        <p:spPr>
          <a:xfrm rot="0">
            <a:off x="631892" y="6121207"/>
            <a:ext cx="4647387" cy="2612430"/>
          </a:xfrm>
          <a:prstGeom prst="rect">
            <a:avLst/>
          </a:prstGeom>
        </p:spPr>
        <p:txBody>
          <a:bodyPr anchor="t" rtlCol="false" tIns="0" lIns="0" bIns="0" rIns="0">
            <a:spAutoFit/>
          </a:bodyPr>
          <a:lstStyle/>
          <a:p>
            <a:pPr>
              <a:lnSpc>
                <a:spcPts val="3499"/>
              </a:lnSpc>
            </a:pPr>
            <a:r>
              <a:rPr lang="en-US" sz="2499">
                <a:solidFill>
                  <a:srgbClr val="000000"/>
                </a:solidFill>
                <a:latin typeface="Balsamiq Sans"/>
              </a:rPr>
              <a:t>Data</a:t>
            </a:r>
            <a:r>
              <a:rPr lang="en-US" sz="2499">
                <a:solidFill>
                  <a:srgbClr val="000000"/>
                </a:solidFill>
                <a:latin typeface="Balsamiq Sans"/>
              </a:rPr>
              <a:t> and business logic</a:t>
            </a:r>
          </a:p>
          <a:p>
            <a:pPr marL="539749" indent="-269875" lvl="1">
              <a:lnSpc>
                <a:spcPts val="3499"/>
              </a:lnSpc>
              <a:buFont typeface="Arial"/>
              <a:buChar char="•"/>
            </a:pPr>
            <a:r>
              <a:rPr lang="en-US" sz="2499">
                <a:solidFill>
                  <a:srgbClr val="000000"/>
                </a:solidFill>
                <a:latin typeface="Balsamiq Sans"/>
              </a:rPr>
              <a:t>Handles flight, user, and booking data</a:t>
            </a:r>
          </a:p>
          <a:p>
            <a:pPr marL="539749" indent="-269875" lvl="1">
              <a:lnSpc>
                <a:spcPts val="3499"/>
              </a:lnSpc>
              <a:buFont typeface="Arial"/>
              <a:buChar char="•"/>
            </a:pPr>
            <a:r>
              <a:rPr lang="en-US" sz="2499">
                <a:solidFill>
                  <a:srgbClr val="000000"/>
                </a:solidFill>
                <a:latin typeface="Balsamiq Sans"/>
              </a:rPr>
              <a:t>Interacts with databases and APIs</a:t>
            </a:r>
          </a:p>
          <a:p>
            <a:pPr>
              <a:lnSpc>
                <a:spcPts val="3499"/>
              </a:lnSpc>
            </a:pPr>
          </a:p>
        </p:txBody>
      </p:sp>
      <p:sp>
        <p:nvSpPr>
          <p:cNvPr name="TextBox 7" id="7"/>
          <p:cNvSpPr txBox="true"/>
          <p:nvPr/>
        </p:nvSpPr>
        <p:spPr>
          <a:xfrm rot="-43923">
            <a:off x="5029374" y="1749832"/>
            <a:ext cx="8229252" cy="1935552"/>
          </a:xfrm>
          <a:prstGeom prst="rect">
            <a:avLst/>
          </a:prstGeom>
        </p:spPr>
        <p:txBody>
          <a:bodyPr anchor="t" rtlCol="false" tIns="0" lIns="0" bIns="0" rIns="0">
            <a:spAutoFit/>
          </a:bodyPr>
          <a:lstStyle/>
          <a:p>
            <a:pPr algn="ctr">
              <a:lnSpc>
                <a:spcPts val="15533"/>
              </a:lnSpc>
            </a:pPr>
            <a:r>
              <a:rPr lang="en-US" sz="11095">
                <a:solidFill>
                  <a:srgbClr val="FFFFFF"/>
                </a:solidFill>
                <a:latin typeface="Bobby Jones Condensed Soft"/>
              </a:rPr>
              <a:t>MVVM MODEL</a:t>
            </a:r>
          </a:p>
        </p:txBody>
      </p:sp>
      <p:sp>
        <p:nvSpPr>
          <p:cNvPr name="Freeform 8" id="8"/>
          <p:cNvSpPr/>
          <p:nvPr/>
        </p:nvSpPr>
        <p:spPr>
          <a:xfrm flipH="false" flipV="false" rot="-765709">
            <a:off x="15480011" y="853910"/>
            <a:ext cx="1651989" cy="2368442"/>
          </a:xfrm>
          <a:custGeom>
            <a:avLst/>
            <a:gdLst/>
            <a:ahLst/>
            <a:cxnLst/>
            <a:rect r="r" b="b" t="t" l="l"/>
            <a:pathLst>
              <a:path h="2368442" w="1651989">
                <a:moveTo>
                  <a:pt x="0" y="0"/>
                </a:moveTo>
                <a:lnTo>
                  <a:pt x="1651989" y="0"/>
                </a:lnTo>
                <a:lnTo>
                  <a:pt x="1651989" y="2368442"/>
                </a:lnTo>
                <a:lnTo>
                  <a:pt x="0" y="23684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3478680">
            <a:off x="8435816" y="603241"/>
            <a:ext cx="1127279" cy="1250795"/>
          </a:xfrm>
          <a:custGeom>
            <a:avLst/>
            <a:gdLst/>
            <a:ahLst/>
            <a:cxnLst/>
            <a:rect r="r" b="b" t="t" l="l"/>
            <a:pathLst>
              <a:path h="1250795" w="1127279">
                <a:moveTo>
                  <a:pt x="0" y="0"/>
                </a:moveTo>
                <a:lnTo>
                  <a:pt x="1127278" y="0"/>
                </a:lnTo>
                <a:lnTo>
                  <a:pt x="1127278" y="1250795"/>
                </a:lnTo>
                <a:lnTo>
                  <a:pt x="0" y="12507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503264" y="5143500"/>
            <a:ext cx="4945953" cy="928020"/>
          </a:xfrm>
          <a:custGeom>
            <a:avLst/>
            <a:gdLst/>
            <a:ahLst/>
            <a:cxnLst/>
            <a:rect r="r" b="b" t="t" l="l"/>
            <a:pathLst>
              <a:path h="928020" w="4945953">
                <a:moveTo>
                  <a:pt x="0" y="0"/>
                </a:moveTo>
                <a:lnTo>
                  <a:pt x="4945952" y="0"/>
                </a:lnTo>
                <a:lnTo>
                  <a:pt x="4945952" y="928020"/>
                </a:lnTo>
                <a:lnTo>
                  <a:pt x="0" y="928020"/>
                </a:lnTo>
                <a:lnTo>
                  <a:pt x="0" y="0"/>
                </a:lnTo>
                <a:close/>
              </a:path>
            </a:pathLst>
          </a:custGeom>
          <a:blipFill>
            <a:blip r:embed="rId10"/>
            <a:stretch>
              <a:fillRect l="-22037" t="0" r="0" b="0"/>
            </a:stretch>
          </a:blipFill>
        </p:spPr>
      </p:sp>
      <p:sp>
        <p:nvSpPr>
          <p:cNvPr name="Freeform 11" id="11"/>
          <p:cNvSpPr/>
          <p:nvPr/>
        </p:nvSpPr>
        <p:spPr>
          <a:xfrm flipH="false" flipV="false" rot="0">
            <a:off x="6338524" y="5143500"/>
            <a:ext cx="4945953" cy="928020"/>
          </a:xfrm>
          <a:custGeom>
            <a:avLst/>
            <a:gdLst/>
            <a:ahLst/>
            <a:cxnLst/>
            <a:rect r="r" b="b" t="t" l="l"/>
            <a:pathLst>
              <a:path h="928020" w="4945953">
                <a:moveTo>
                  <a:pt x="0" y="0"/>
                </a:moveTo>
                <a:lnTo>
                  <a:pt x="4945953" y="0"/>
                </a:lnTo>
                <a:lnTo>
                  <a:pt x="4945953" y="928020"/>
                </a:lnTo>
                <a:lnTo>
                  <a:pt x="0" y="928020"/>
                </a:lnTo>
                <a:lnTo>
                  <a:pt x="0" y="0"/>
                </a:lnTo>
                <a:close/>
              </a:path>
            </a:pathLst>
          </a:custGeom>
          <a:blipFill>
            <a:blip r:embed="rId10"/>
            <a:stretch>
              <a:fillRect l="-22037" t="0" r="0" b="0"/>
            </a:stretch>
          </a:blipFill>
        </p:spPr>
      </p:sp>
      <p:sp>
        <p:nvSpPr>
          <p:cNvPr name="TextBox 12" id="12"/>
          <p:cNvSpPr txBox="true"/>
          <p:nvPr/>
        </p:nvSpPr>
        <p:spPr>
          <a:xfrm rot="0">
            <a:off x="758998" y="5295014"/>
            <a:ext cx="4487981" cy="693001"/>
          </a:xfrm>
          <a:prstGeom prst="rect">
            <a:avLst/>
          </a:prstGeom>
        </p:spPr>
        <p:txBody>
          <a:bodyPr anchor="t" rtlCol="false" tIns="0" lIns="0" bIns="0" rIns="0">
            <a:spAutoFit/>
          </a:bodyPr>
          <a:lstStyle/>
          <a:p>
            <a:pPr marL="0" indent="0" lvl="0">
              <a:lnSpc>
                <a:spcPts val="5414"/>
              </a:lnSpc>
              <a:spcBef>
                <a:spcPct val="0"/>
              </a:spcBef>
            </a:pPr>
            <a:r>
              <a:rPr lang="en-US" sz="4512">
                <a:solidFill>
                  <a:srgbClr val="FFFFFF"/>
                </a:solidFill>
                <a:latin typeface="Bobby Jones Condensed Soft"/>
              </a:rPr>
              <a:t>MODEL</a:t>
            </a:r>
          </a:p>
        </p:txBody>
      </p:sp>
      <p:sp>
        <p:nvSpPr>
          <p:cNvPr name="TextBox 13" id="13"/>
          <p:cNvSpPr txBox="true"/>
          <p:nvPr/>
        </p:nvSpPr>
        <p:spPr>
          <a:xfrm rot="0">
            <a:off x="6594259" y="5295014"/>
            <a:ext cx="4515311" cy="693001"/>
          </a:xfrm>
          <a:prstGeom prst="rect">
            <a:avLst/>
          </a:prstGeom>
        </p:spPr>
        <p:txBody>
          <a:bodyPr anchor="t" rtlCol="false" tIns="0" lIns="0" bIns="0" rIns="0">
            <a:spAutoFit/>
          </a:bodyPr>
          <a:lstStyle/>
          <a:p>
            <a:pPr marL="0" indent="0" lvl="0">
              <a:lnSpc>
                <a:spcPts val="5414"/>
              </a:lnSpc>
              <a:spcBef>
                <a:spcPct val="0"/>
              </a:spcBef>
            </a:pPr>
            <a:r>
              <a:rPr lang="en-US" sz="4512">
                <a:solidFill>
                  <a:srgbClr val="FFFFFF"/>
                </a:solidFill>
                <a:latin typeface="Bobby Jones Condensed Soft"/>
              </a:rPr>
              <a:t>VIEW</a:t>
            </a:r>
          </a:p>
        </p:txBody>
      </p:sp>
      <p:sp>
        <p:nvSpPr>
          <p:cNvPr name="TextBox 14" id="14"/>
          <p:cNvSpPr txBox="true"/>
          <p:nvPr/>
        </p:nvSpPr>
        <p:spPr>
          <a:xfrm rot="0">
            <a:off x="12678322" y="6121207"/>
            <a:ext cx="4647387" cy="3926582"/>
          </a:xfrm>
          <a:prstGeom prst="rect">
            <a:avLst/>
          </a:prstGeom>
        </p:spPr>
        <p:txBody>
          <a:bodyPr anchor="t" rtlCol="false" tIns="0" lIns="0" bIns="0" rIns="0">
            <a:spAutoFit/>
          </a:bodyPr>
          <a:lstStyle/>
          <a:p>
            <a:pPr>
              <a:lnSpc>
                <a:spcPts val="3499"/>
              </a:lnSpc>
            </a:pPr>
            <a:r>
              <a:rPr lang="en-US" sz="2499">
                <a:solidFill>
                  <a:srgbClr val="000000"/>
                </a:solidFill>
                <a:latin typeface="Balsamiq Sans"/>
              </a:rPr>
              <a:t>M</a:t>
            </a:r>
            <a:r>
              <a:rPr lang="en-US" sz="2499">
                <a:solidFill>
                  <a:srgbClr val="000000"/>
                </a:solidFill>
                <a:latin typeface="Balsamiq Sans"/>
              </a:rPr>
              <a:t>ediates between Model and View</a:t>
            </a:r>
          </a:p>
          <a:p>
            <a:pPr marL="539749" indent="-269875" lvl="1">
              <a:lnSpc>
                <a:spcPts val="3499"/>
              </a:lnSpc>
              <a:buFont typeface="Arial"/>
              <a:buChar char="•"/>
            </a:pPr>
            <a:r>
              <a:rPr lang="en-US" sz="2499">
                <a:solidFill>
                  <a:srgbClr val="000000"/>
                </a:solidFill>
                <a:latin typeface="Balsamiq Sans"/>
              </a:rPr>
              <a:t>Retrieves and prepares data for display</a:t>
            </a:r>
          </a:p>
          <a:p>
            <a:pPr marL="539749" indent="-269875" lvl="1">
              <a:lnSpc>
                <a:spcPts val="3499"/>
              </a:lnSpc>
              <a:buFont typeface="Arial"/>
              <a:buChar char="•"/>
            </a:pPr>
            <a:r>
              <a:rPr lang="en-US" sz="2499">
                <a:solidFill>
                  <a:srgbClr val="000000"/>
                </a:solidFill>
                <a:latin typeface="Balsamiq Sans"/>
              </a:rPr>
              <a:t>Handles user interactions and updates Model</a:t>
            </a:r>
          </a:p>
          <a:p>
            <a:pPr marL="539749" indent="-269875" lvl="1">
              <a:lnSpc>
                <a:spcPts val="3499"/>
              </a:lnSpc>
              <a:buFont typeface="Arial"/>
              <a:buChar char="•"/>
            </a:pPr>
            <a:r>
              <a:rPr lang="en-US" sz="2499">
                <a:solidFill>
                  <a:srgbClr val="000000"/>
                </a:solidFill>
                <a:latin typeface="Balsamiq Sans"/>
              </a:rPr>
              <a:t>Separates business logic from UI logic</a:t>
            </a:r>
          </a:p>
          <a:p>
            <a:pPr>
              <a:lnSpc>
                <a:spcPts val="3499"/>
              </a:lnSpc>
            </a:pPr>
          </a:p>
        </p:txBody>
      </p:sp>
      <p:sp>
        <p:nvSpPr>
          <p:cNvPr name="Freeform 15" id="15"/>
          <p:cNvSpPr/>
          <p:nvPr/>
        </p:nvSpPr>
        <p:spPr>
          <a:xfrm flipH="false" flipV="false" rot="0">
            <a:off x="12549694" y="5143500"/>
            <a:ext cx="4945953" cy="928020"/>
          </a:xfrm>
          <a:custGeom>
            <a:avLst/>
            <a:gdLst/>
            <a:ahLst/>
            <a:cxnLst/>
            <a:rect r="r" b="b" t="t" l="l"/>
            <a:pathLst>
              <a:path h="928020" w="4945953">
                <a:moveTo>
                  <a:pt x="0" y="0"/>
                </a:moveTo>
                <a:lnTo>
                  <a:pt x="4945952" y="0"/>
                </a:lnTo>
                <a:lnTo>
                  <a:pt x="4945952" y="928020"/>
                </a:lnTo>
                <a:lnTo>
                  <a:pt x="0" y="928020"/>
                </a:lnTo>
                <a:lnTo>
                  <a:pt x="0" y="0"/>
                </a:lnTo>
                <a:close/>
              </a:path>
            </a:pathLst>
          </a:custGeom>
          <a:blipFill>
            <a:blip r:embed="rId10"/>
            <a:stretch>
              <a:fillRect l="-22037" t="0" r="0" b="0"/>
            </a:stretch>
          </a:blipFill>
        </p:spPr>
      </p:sp>
      <p:sp>
        <p:nvSpPr>
          <p:cNvPr name="TextBox 16" id="16"/>
          <p:cNvSpPr txBox="true"/>
          <p:nvPr/>
        </p:nvSpPr>
        <p:spPr>
          <a:xfrm rot="0">
            <a:off x="12805428" y="5295014"/>
            <a:ext cx="4487981" cy="693001"/>
          </a:xfrm>
          <a:prstGeom prst="rect">
            <a:avLst/>
          </a:prstGeom>
        </p:spPr>
        <p:txBody>
          <a:bodyPr anchor="t" rtlCol="false" tIns="0" lIns="0" bIns="0" rIns="0">
            <a:spAutoFit/>
          </a:bodyPr>
          <a:lstStyle/>
          <a:p>
            <a:pPr marL="0" indent="0" lvl="0">
              <a:lnSpc>
                <a:spcPts val="5414"/>
              </a:lnSpc>
              <a:spcBef>
                <a:spcPct val="0"/>
              </a:spcBef>
            </a:pPr>
            <a:r>
              <a:rPr lang="en-US" sz="4512">
                <a:solidFill>
                  <a:srgbClr val="FFFFFF"/>
                </a:solidFill>
                <a:latin typeface="Bobby Jones Condensed Soft"/>
              </a:rPr>
              <a:t>VIEWMODEL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721134" y="553081"/>
            <a:ext cx="8790295" cy="2417131"/>
          </a:xfrm>
          <a:custGeom>
            <a:avLst/>
            <a:gdLst/>
            <a:ahLst/>
            <a:cxnLst/>
            <a:rect r="r" b="b" t="t" l="l"/>
            <a:pathLst>
              <a:path h="2417131" w="8790295">
                <a:moveTo>
                  <a:pt x="0" y="0"/>
                </a:moveTo>
                <a:lnTo>
                  <a:pt x="8790295" y="0"/>
                </a:lnTo>
                <a:lnTo>
                  <a:pt x="8790295" y="2417131"/>
                </a:lnTo>
                <a:lnTo>
                  <a:pt x="0" y="2417131"/>
                </a:lnTo>
                <a:lnTo>
                  <a:pt x="0" y="0"/>
                </a:lnTo>
                <a:close/>
              </a:path>
            </a:pathLst>
          </a:custGeom>
          <a:blipFill>
            <a:blip r:embed="rId3"/>
            <a:stretch>
              <a:fillRect l="0" t="0" r="0" b="-10554"/>
            </a:stretch>
          </a:blipFill>
        </p:spPr>
      </p:sp>
      <p:sp>
        <p:nvSpPr>
          <p:cNvPr name="TextBox 4" id="4"/>
          <p:cNvSpPr txBox="true"/>
          <p:nvPr/>
        </p:nvSpPr>
        <p:spPr>
          <a:xfrm rot="0">
            <a:off x="5073638" y="840784"/>
            <a:ext cx="8085287" cy="2052938"/>
          </a:xfrm>
          <a:prstGeom prst="rect">
            <a:avLst/>
          </a:prstGeom>
        </p:spPr>
        <p:txBody>
          <a:bodyPr anchor="t" rtlCol="false" tIns="0" lIns="0" bIns="0" rIns="0">
            <a:spAutoFit/>
          </a:bodyPr>
          <a:lstStyle/>
          <a:p>
            <a:pPr algn="ctr" marL="0" indent="0" lvl="0">
              <a:lnSpc>
                <a:spcPts val="15243"/>
              </a:lnSpc>
              <a:spcBef>
                <a:spcPct val="0"/>
              </a:spcBef>
            </a:pPr>
            <a:r>
              <a:rPr lang="en-US" sz="14799">
                <a:solidFill>
                  <a:srgbClr val="FFFFFF"/>
                </a:solidFill>
                <a:latin typeface="Bobby Jones Condensed Soft"/>
              </a:rPr>
              <a:t>OUR PLAN</a:t>
            </a:r>
          </a:p>
        </p:txBody>
      </p:sp>
      <p:sp>
        <p:nvSpPr>
          <p:cNvPr name="Freeform 5" id="5"/>
          <p:cNvSpPr/>
          <p:nvPr/>
        </p:nvSpPr>
        <p:spPr>
          <a:xfrm flipH="false" flipV="false" rot="0">
            <a:off x="1716836" y="1229698"/>
            <a:ext cx="1518621" cy="1907217"/>
          </a:xfrm>
          <a:custGeom>
            <a:avLst/>
            <a:gdLst/>
            <a:ahLst/>
            <a:cxnLst/>
            <a:rect r="r" b="b" t="t" l="l"/>
            <a:pathLst>
              <a:path h="1907217" w="1518621">
                <a:moveTo>
                  <a:pt x="0" y="0"/>
                </a:moveTo>
                <a:lnTo>
                  <a:pt x="1518621" y="0"/>
                </a:lnTo>
                <a:lnTo>
                  <a:pt x="1518621" y="1907217"/>
                </a:lnTo>
                <a:lnTo>
                  <a:pt x="0" y="1907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949868">
            <a:off x="4736240" y="562320"/>
            <a:ext cx="1371562" cy="1438073"/>
          </a:xfrm>
          <a:custGeom>
            <a:avLst/>
            <a:gdLst/>
            <a:ahLst/>
            <a:cxnLst/>
            <a:rect r="r" b="b" t="t" l="l"/>
            <a:pathLst>
              <a:path h="1438073" w="1371562">
                <a:moveTo>
                  <a:pt x="0" y="0"/>
                </a:moveTo>
                <a:lnTo>
                  <a:pt x="1371562" y="0"/>
                </a:lnTo>
                <a:lnTo>
                  <a:pt x="1371562" y="1438073"/>
                </a:lnTo>
                <a:lnTo>
                  <a:pt x="0" y="1438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69873">
            <a:off x="5925130" y="2900660"/>
            <a:ext cx="6813805" cy="966321"/>
          </a:xfrm>
          <a:custGeom>
            <a:avLst/>
            <a:gdLst/>
            <a:ahLst/>
            <a:cxnLst/>
            <a:rect r="r" b="b" t="t" l="l"/>
            <a:pathLst>
              <a:path h="966321" w="6813805">
                <a:moveTo>
                  <a:pt x="0" y="0"/>
                </a:moveTo>
                <a:lnTo>
                  <a:pt x="6813806" y="0"/>
                </a:lnTo>
                <a:lnTo>
                  <a:pt x="6813806" y="966321"/>
                </a:lnTo>
                <a:lnTo>
                  <a:pt x="0" y="9663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763236">
            <a:off x="11747584" y="165712"/>
            <a:ext cx="1157792" cy="1284651"/>
          </a:xfrm>
          <a:custGeom>
            <a:avLst/>
            <a:gdLst/>
            <a:ahLst/>
            <a:cxnLst/>
            <a:rect r="r" b="b" t="t" l="l"/>
            <a:pathLst>
              <a:path h="1284651" w="1157792">
                <a:moveTo>
                  <a:pt x="0" y="0"/>
                </a:moveTo>
                <a:lnTo>
                  <a:pt x="1157792" y="0"/>
                </a:lnTo>
                <a:lnTo>
                  <a:pt x="1157792" y="1284651"/>
                </a:lnTo>
                <a:lnTo>
                  <a:pt x="0" y="12846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true" flipV="false" rot="-485834">
            <a:off x="14571246" y="-85203"/>
            <a:ext cx="4114866" cy="3703966"/>
          </a:xfrm>
          <a:custGeom>
            <a:avLst/>
            <a:gdLst/>
            <a:ahLst/>
            <a:cxnLst/>
            <a:rect r="r" b="b" t="t" l="l"/>
            <a:pathLst>
              <a:path h="3703966" w="4114866">
                <a:moveTo>
                  <a:pt x="4114866" y="0"/>
                </a:moveTo>
                <a:lnTo>
                  <a:pt x="0" y="0"/>
                </a:lnTo>
                <a:lnTo>
                  <a:pt x="0" y="3703967"/>
                </a:lnTo>
                <a:lnTo>
                  <a:pt x="4114866" y="3703967"/>
                </a:lnTo>
                <a:lnTo>
                  <a:pt x="4114866" y="0"/>
                </a:lnTo>
                <a:close/>
              </a:path>
            </a:pathLst>
          </a:custGeom>
          <a:blipFill>
            <a:blip r:embed="rId12">
              <a:extLst>
                <a:ext uri="{96DAC541-7B7A-43D3-8B79-37D633B846F1}">
                  <asvg:svgBlip xmlns:asvg="http://schemas.microsoft.com/office/drawing/2016/SVG/main" r:embed="rId13"/>
                </a:ext>
              </a:extLst>
            </a:blip>
            <a:stretch>
              <a:fillRect l="-43918" t="0" r="0" b="0"/>
            </a:stretch>
          </a:blipFill>
        </p:spPr>
      </p:sp>
      <p:sp>
        <p:nvSpPr>
          <p:cNvPr name="Freeform 10" id="10"/>
          <p:cNvSpPr/>
          <p:nvPr/>
        </p:nvSpPr>
        <p:spPr>
          <a:xfrm flipH="true" flipV="false" rot="-485834">
            <a:off x="-1028733" y="7952772"/>
            <a:ext cx="4114866" cy="3703966"/>
          </a:xfrm>
          <a:custGeom>
            <a:avLst/>
            <a:gdLst/>
            <a:ahLst/>
            <a:cxnLst/>
            <a:rect r="r" b="b" t="t" l="l"/>
            <a:pathLst>
              <a:path h="3703966" w="4114866">
                <a:moveTo>
                  <a:pt x="4114866" y="0"/>
                </a:moveTo>
                <a:lnTo>
                  <a:pt x="0" y="0"/>
                </a:lnTo>
                <a:lnTo>
                  <a:pt x="0" y="3703967"/>
                </a:lnTo>
                <a:lnTo>
                  <a:pt x="4114866" y="3703967"/>
                </a:lnTo>
                <a:lnTo>
                  <a:pt x="4114866" y="0"/>
                </a:lnTo>
                <a:close/>
              </a:path>
            </a:pathLst>
          </a:custGeom>
          <a:blipFill>
            <a:blip r:embed="rId12">
              <a:extLst>
                <a:ext uri="{96DAC541-7B7A-43D3-8B79-37D633B846F1}">
                  <asvg:svgBlip xmlns:asvg="http://schemas.microsoft.com/office/drawing/2016/SVG/main" r:embed="rId13"/>
                </a:ext>
              </a:extLst>
            </a:blip>
            <a:stretch>
              <a:fillRect l="-43918" t="0" r="0" b="0"/>
            </a:stretch>
          </a:blipFill>
        </p:spPr>
      </p:sp>
      <p:sp>
        <p:nvSpPr>
          <p:cNvPr name="Freeform 11" id="11"/>
          <p:cNvSpPr/>
          <p:nvPr/>
        </p:nvSpPr>
        <p:spPr>
          <a:xfrm flipH="false" flipV="false" rot="-765709">
            <a:off x="15939299" y="7283106"/>
            <a:ext cx="1651989" cy="2368442"/>
          </a:xfrm>
          <a:custGeom>
            <a:avLst/>
            <a:gdLst/>
            <a:ahLst/>
            <a:cxnLst/>
            <a:rect r="r" b="b" t="t" l="l"/>
            <a:pathLst>
              <a:path h="2368442" w="1651989">
                <a:moveTo>
                  <a:pt x="0" y="0"/>
                </a:moveTo>
                <a:lnTo>
                  <a:pt x="1651988" y="0"/>
                </a:lnTo>
                <a:lnTo>
                  <a:pt x="1651988" y="2368443"/>
                </a:lnTo>
                <a:lnTo>
                  <a:pt x="0" y="236844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2" id="12"/>
          <p:cNvGrpSpPr/>
          <p:nvPr/>
        </p:nvGrpSpPr>
        <p:grpSpPr>
          <a:xfrm rot="0">
            <a:off x="3036881" y="5253111"/>
            <a:ext cx="1398505" cy="1173363"/>
            <a:chOff x="0" y="0"/>
            <a:chExt cx="1864673" cy="1564484"/>
          </a:xfrm>
        </p:grpSpPr>
        <p:grpSp>
          <p:nvGrpSpPr>
            <p:cNvPr name="Group 13" id="13"/>
            <p:cNvGrpSpPr/>
            <p:nvPr/>
          </p:nvGrpSpPr>
          <p:grpSpPr>
            <a:xfrm rot="0">
              <a:off x="190595" y="117289"/>
              <a:ext cx="1674078" cy="1447194"/>
              <a:chOff x="0" y="0"/>
              <a:chExt cx="763934" cy="660400"/>
            </a:xfrm>
          </p:grpSpPr>
          <p:sp>
            <p:nvSpPr>
              <p:cNvPr name="Freeform 14" id="14"/>
              <p:cNvSpPr/>
              <p:nvPr/>
            </p:nvSpPr>
            <p:spPr>
              <a:xfrm flipH="false" flipV="false" rot="0">
                <a:off x="0" y="0"/>
                <a:ext cx="763934" cy="660400"/>
              </a:xfrm>
              <a:custGeom>
                <a:avLst/>
                <a:gdLst/>
                <a:ahLst/>
                <a:cxnLst/>
                <a:rect r="r" b="b" t="t" l="l"/>
                <a:pathLst>
                  <a:path h="660400" w="763934">
                    <a:moveTo>
                      <a:pt x="639474" y="660400"/>
                    </a:moveTo>
                    <a:lnTo>
                      <a:pt x="124460" y="660400"/>
                    </a:lnTo>
                    <a:cubicBezTo>
                      <a:pt x="55880" y="660400"/>
                      <a:pt x="0" y="604520"/>
                      <a:pt x="0" y="535940"/>
                    </a:cubicBezTo>
                    <a:lnTo>
                      <a:pt x="0" y="124460"/>
                    </a:lnTo>
                    <a:cubicBezTo>
                      <a:pt x="0" y="55880"/>
                      <a:pt x="55880" y="0"/>
                      <a:pt x="124460" y="0"/>
                    </a:cubicBezTo>
                    <a:lnTo>
                      <a:pt x="639474" y="0"/>
                    </a:lnTo>
                    <a:cubicBezTo>
                      <a:pt x="708054" y="0"/>
                      <a:pt x="763934" y="55880"/>
                      <a:pt x="763934" y="124460"/>
                    </a:cubicBezTo>
                    <a:lnTo>
                      <a:pt x="763934" y="535940"/>
                    </a:lnTo>
                    <a:cubicBezTo>
                      <a:pt x="763934" y="604520"/>
                      <a:pt x="708054" y="660400"/>
                      <a:pt x="639474" y="660400"/>
                    </a:cubicBezTo>
                    <a:close/>
                  </a:path>
                </a:pathLst>
              </a:custGeom>
              <a:solidFill>
                <a:srgbClr val="B6C7DD"/>
              </a:solidFill>
            </p:spPr>
          </p:sp>
        </p:grpSp>
        <p:grpSp>
          <p:nvGrpSpPr>
            <p:cNvPr name="Group 15" id="15"/>
            <p:cNvGrpSpPr/>
            <p:nvPr/>
          </p:nvGrpSpPr>
          <p:grpSpPr>
            <a:xfrm rot="0">
              <a:off x="0" y="0"/>
              <a:ext cx="1682999" cy="1447194"/>
              <a:chOff x="0" y="0"/>
              <a:chExt cx="1772811" cy="1524423"/>
            </a:xfrm>
          </p:grpSpPr>
          <p:sp>
            <p:nvSpPr>
              <p:cNvPr name="Freeform 16" id="16"/>
              <p:cNvSpPr/>
              <p:nvPr/>
            </p:nvSpPr>
            <p:spPr>
              <a:xfrm flipH="false" flipV="false" rot="0">
                <a:off x="0" y="0"/>
                <a:ext cx="1772811" cy="1524423"/>
              </a:xfrm>
              <a:custGeom>
                <a:avLst/>
                <a:gdLst/>
                <a:ahLst/>
                <a:cxnLst/>
                <a:rect r="r" b="b" t="t" l="l"/>
                <a:pathLst>
                  <a:path h="1524423" w="1772811">
                    <a:moveTo>
                      <a:pt x="1648351" y="59690"/>
                    </a:moveTo>
                    <a:cubicBezTo>
                      <a:pt x="1683911" y="59690"/>
                      <a:pt x="1713121" y="88900"/>
                      <a:pt x="1713121" y="124460"/>
                    </a:cubicBezTo>
                    <a:lnTo>
                      <a:pt x="1713121" y="1399963"/>
                    </a:lnTo>
                    <a:cubicBezTo>
                      <a:pt x="1713121" y="1435523"/>
                      <a:pt x="1683911" y="1464733"/>
                      <a:pt x="1648351" y="1464733"/>
                    </a:cubicBezTo>
                    <a:lnTo>
                      <a:pt x="124460" y="1464733"/>
                    </a:lnTo>
                    <a:cubicBezTo>
                      <a:pt x="88900" y="1464733"/>
                      <a:pt x="59690" y="1435523"/>
                      <a:pt x="59690" y="1399963"/>
                    </a:cubicBezTo>
                    <a:lnTo>
                      <a:pt x="59690" y="124460"/>
                    </a:lnTo>
                    <a:cubicBezTo>
                      <a:pt x="59690" y="88900"/>
                      <a:pt x="88900" y="59690"/>
                      <a:pt x="124460" y="59690"/>
                    </a:cubicBezTo>
                    <a:lnTo>
                      <a:pt x="1648351" y="59690"/>
                    </a:lnTo>
                    <a:moveTo>
                      <a:pt x="1648351" y="0"/>
                    </a:moveTo>
                    <a:lnTo>
                      <a:pt x="124460" y="0"/>
                    </a:lnTo>
                    <a:cubicBezTo>
                      <a:pt x="55880" y="0"/>
                      <a:pt x="0" y="55880"/>
                      <a:pt x="0" y="124460"/>
                    </a:cubicBezTo>
                    <a:lnTo>
                      <a:pt x="0" y="1399963"/>
                    </a:lnTo>
                    <a:cubicBezTo>
                      <a:pt x="0" y="1468543"/>
                      <a:pt x="55880" y="1524423"/>
                      <a:pt x="124460" y="1524423"/>
                    </a:cubicBezTo>
                    <a:lnTo>
                      <a:pt x="1648351" y="1524423"/>
                    </a:lnTo>
                    <a:cubicBezTo>
                      <a:pt x="1716931" y="1524423"/>
                      <a:pt x="1772811" y="1468543"/>
                      <a:pt x="1772811" y="1399963"/>
                    </a:cubicBezTo>
                    <a:lnTo>
                      <a:pt x="1772811" y="124460"/>
                    </a:lnTo>
                    <a:cubicBezTo>
                      <a:pt x="1772811" y="55880"/>
                      <a:pt x="1716931" y="0"/>
                      <a:pt x="1648351" y="0"/>
                    </a:cubicBezTo>
                    <a:close/>
                  </a:path>
                </a:pathLst>
              </a:custGeom>
              <a:solidFill>
                <a:srgbClr val="393939"/>
              </a:solidFill>
            </p:spPr>
          </p:sp>
        </p:grpSp>
      </p:grpSp>
      <p:grpSp>
        <p:nvGrpSpPr>
          <p:cNvPr name="Group 17" id="17"/>
          <p:cNvGrpSpPr/>
          <p:nvPr/>
        </p:nvGrpSpPr>
        <p:grpSpPr>
          <a:xfrm rot="0">
            <a:off x="5422021" y="7105439"/>
            <a:ext cx="1355299" cy="1137112"/>
            <a:chOff x="0" y="0"/>
            <a:chExt cx="1807065" cy="1516150"/>
          </a:xfrm>
        </p:grpSpPr>
        <p:grpSp>
          <p:nvGrpSpPr>
            <p:cNvPr name="Group 18" id="18"/>
            <p:cNvGrpSpPr/>
            <p:nvPr/>
          </p:nvGrpSpPr>
          <p:grpSpPr>
            <a:xfrm rot="0">
              <a:off x="184707" y="113666"/>
              <a:ext cx="1622358" cy="1402484"/>
              <a:chOff x="0" y="0"/>
              <a:chExt cx="763934" cy="660400"/>
            </a:xfrm>
          </p:grpSpPr>
          <p:sp>
            <p:nvSpPr>
              <p:cNvPr name="Freeform 19" id="19"/>
              <p:cNvSpPr/>
              <p:nvPr/>
            </p:nvSpPr>
            <p:spPr>
              <a:xfrm flipH="false" flipV="false" rot="0">
                <a:off x="0" y="0"/>
                <a:ext cx="763934" cy="660400"/>
              </a:xfrm>
              <a:custGeom>
                <a:avLst/>
                <a:gdLst/>
                <a:ahLst/>
                <a:cxnLst/>
                <a:rect r="r" b="b" t="t" l="l"/>
                <a:pathLst>
                  <a:path h="660400" w="763934">
                    <a:moveTo>
                      <a:pt x="639474" y="660400"/>
                    </a:moveTo>
                    <a:lnTo>
                      <a:pt x="124460" y="660400"/>
                    </a:lnTo>
                    <a:cubicBezTo>
                      <a:pt x="55880" y="660400"/>
                      <a:pt x="0" y="604520"/>
                      <a:pt x="0" y="535940"/>
                    </a:cubicBezTo>
                    <a:lnTo>
                      <a:pt x="0" y="124460"/>
                    </a:lnTo>
                    <a:cubicBezTo>
                      <a:pt x="0" y="55880"/>
                      <a:pt x="55880" y="0"/>
                      <a:pt x="124460" y="0"/>
                    </a:cubicBezTo>
                    <a:lnTo>
                      <a:pt x="639474" y="0"/>
                    </a:lnTo>
                    <a:cubicBezTo>
                      <a:pt x="708054" y="0"/>
                      <a:pt x="763934" y="55880"/>
                      <a:pt x="763934" y="124460"/>
                    </a:cubicBezTo>
                    <a:lnTo>
                      <a:pt x="763934" y="535940"/>
                    </a:lnTo>
                    <a:cubicBezTo>
                      <a:pt x="763934" y="604520"/>
                      <a:pt x="708054" y="660400"/>
                      <a:pt x="639474" y="660400"/>
                    </a:cubicBezTo>
                    <a:close/>
                  </a:path>
                </a:pathLst>
              </a:custGeom>
              <a:solidFill>
                <a:srgbClr val="AB80AD"/>
              </a:solidFill>
            </p:spPr>
          </p:sp>
        </p:grpSp>
        <p:grpSp>
          <p:nvGrpSpPr>
            <p:cNvPr name="Group 20" id="20"/>
            <p:cNvGrpSpPr/>
            <p:nvPr/>
          </p:nvGrpSpPr>
          <p:grpSpPr>
            <a:xfrm rot="0">
              <a:off x="0" y="0"/>
              <a:ext cx="1631003" cy="1402484"/>
              <a:chOff x="0" y="0"/>
              <a:chExt cx="1772811" cy="1524423"/>
            </a:xfrm>
          </p:grpSpPr>
          <p:sp>
            <p:nvSpPr>
              <p:cNvPr name="Freeform 21" id="21"/>
              <p:cNvSpPr/>
              <p:nvPr/>
            </p:nvSpPr>
            <p:spPr>
              <a:xfrm flipH="false" flipV="false" rot="0">
                <a:off x="0" y="0"/>
                <a:ext cx="1772811" cy="1524423"/>
              </a:xfrm>
              <a:custGeom>
                <a:avLst/>
                <a:gdLst/>
                <a:ahLst/>
                <a:cxnLst/>
                <a:rect r="r" b="b" t="t" l="l"/>
                <a:pathLst>
                  <a:path h="1524423" w="1772811">
                    <a:moveTo>
                      <a:pt x="1648351" y="59690"/>
                    </a:moveTo>
                    <a:cubicBezTo>
                      <a:pt x="1683911" y="59690"/>
                      <a:pt x="1713121" y="88900"/>
                      <a:pt x="1713121" y="124460"/>
                    </a:cubicBezTo>
                    <a:lnTo>
                      <a:pt x="1713121" y="1399963"/>
                    </a:lnTo>
                    <a:cubicBezTo>
                      <a:pt x="1713121" y="1435523"/>
                      <a:pt x="1683911" y="1464733"/>
                      <a:pt x="1648351" y="1464733"/>
                    </a:cubicBezTo>
                    <a:lnTo>
                      <a:pt x="124460" y="1464733"/>
                    </a:lnTo>
                    <a:cubicBezTo>
                      <a:pt x="88900" y="1464733"/>
                      <a:pt x="59690" y="1435523"/>
                      <a:pt x="59690" y="1399963"/>
                    </a:cubicBezTo>
                    <a:lnTo>
                      <a:pt x="59690" y="124460"/>
                    </a:lnTo>
                    <a:cubicBezTo>
                      <a:pt x="59690" y="88900"/>
                      <a:pt x="88900" y="59690"/>
                      <a:pt x="124460" y="59690"/>
                    </a:cubicBezTo>
                    <a:lnTo>
                      <a:pt x="1648351" y="59690"/>
                    </a:lnTo>
                    <a:moveTo>
                      <a:pt x="1648351" y="0"/>
                    </a:moveTo>
                    <a:lnTo>
                      <a:pt x="124460" y="0"/>
                    </a:lnTo>
                    <a:cubicBezTo>
                      <a:pt x="55880" y="0"/>
                      <a:pt x="0" y="55880"/>
                      <a:pt x="0" y="124460"/>
                    </a:cubicBezTo>
                    <a:lnTo>
                      <a:pt x="0" y="1399963"/>
                    </a:lnTo>
                    <a:cubicBezTo>
                      <a:pt x="0" y="1468543"/>
                      <a:pt x="55880" y="1524423"/>
                      <a:pt x="124460" y="1524423"/>
                    </a:cubicBezTo>
                    <a:lnTo>
                      <a:pt x="1648351" y="1524423"/>
                    </a:lnTo>
                    <a:cubicBezTo>
                      <a:pt x="1716931" y="1524423"/>
                      <a:pt x="1772811" y="1468543"/>
                      <a:pt x="1772811" y="1399963"/>
                    </a:cubicBezTo>
                    <a:lnTo>
                      <a:pt x="1772811" y="124460"/>
                    </a:lnTo>
                    <a:cubicBezTo>
                      <a:pt x="1772811" y="55880"/>
                      <a:pt x="1716931" y="0"/>
                      <a:pt x="1648351" y="0"/>
                    </a:cubicBezTo>
                    <a:close/>
                  </a:path>
                </a:pathLst>
              </a:custGeom>
              <a:solidFill>
                <a:srgbClr val="393939"/>
              </a:solidFill>
            </p:spPr>
          </p:sp>
        </p:grpSp>
      </p:grpSp>
      <p:grpSp>
        <p:nvGrpSpPr>
          <p:cNvPr name="Group 22" id="22"/>
          <p:cNvGrpSpPr/>
          <p:nvPr/>
        </p:nvGrpSpPr>
        <p:grpSpPr>
          <a:xfrm rot="0">
            <a:off x="8043748" y="5253111"/>
            <a:ext cx="1398505" cy="1173363"/>
            <a:chOff x="0" y="0"/>
            <a:chExt cx="1864673" cy="1564484"/>
          </a:xfrm>
        </p:grpSpPr>
        <p:grpSp>
          <p:nvGrpSpPr>
            <p:cNvPr name="Group 23" id="23"/>
            <p:cNvGrpSpPr/>
            <p:nvPr/>
          </p:nvGrpSpPr>
          <p:grpSpPr>
            <a:xfrm rot="0">
              <a:off x="190595" y="117289"/>
              <a:ext cx="1674078" cy="1447194"/>
              <a:chOff x="0" y="0"/>
              <a:chExt cx="763934" cy="660400"/>
            </a:xfrm>
          </p:grpSpPr>
          <p:sp>
            <p:nvSpPr>
              <p:cNvPr name="Freeform 24" id="24"/>
              <p:cNvSpPr/>
              <p:nvPr/>
            </p:nvSpPr>
            <p:spPr>
              <a:xfrm flipH="false" flipV="false" rot="0">
                <a:off x="0" y="0"/>
                <a:ext cx="763934" cy="660400"/>
              </a:xfrm>
              <a:custGeom>
                <a:avLst/>
                <a:gdLst/>
                <a:ahLst/>
                <a:cxnLst/>
                <a:rect r="r" b="b" t="t" l="l"/>
                <a:pathLst>
                  <a:path h="660400" w="763934">
                    <a:moveTo>
                      <a:pt x="639474" y="660400"/>
                    </a:moveTo>
                    <a:lnTo>
                      <a:pt x="124460" y="660400"/>
                    </a:lnTo>
                    <a:cubicBezTo>
                      <a:pt x="55880" y="660400"/>
                      <a:pt x="0" y="604520"/>
                      <a:pt x="0" y="535940"/>
                    </a:cubicBezTo>
                    <a:lnTo>
                      <a:pt x="0" y="124460"/>
                    </a:lnTo>
                    <a:cubicBezTo>
                      <a:pt x="0" y="55880"/>
                      <a:pt x="55880" y="0"/>
                      <a:pt x="124460" y="0"/>
                    </a:cubicBezTo>
                    <a:lnTo>
                      <a:pt x="639474" y="0"/>
                    </a:lnTo>
                    <a:cubicBezTo>
                      <a:pt x="708054" y="0"/>
                      <a:pt x="763934" y="55880"/>
                      <a:pt x="763934" y="124460"/>
                    </a:cubicBezTo>
                    <a:lnTo>
                      <a:pt x="763934" y="535940"/>
                    </a:lnTo>
                    <a:cubicBezTo>
                      <a:pt x="763934" y="604520"/>
                      <a:pt x="708054" y="660400"/>
                      <a:pt x="639474" y="660400"/>
                    </a:cubicBezTo>
                    <a:close/>
                  </a:path>
                </a:pathLst>
              </a:custGeom>
              <a:solidFill>
                <a:srgbClr val="789FB5"/>
              </a:solidFill>
            </p:spPr>
          </p:sp>
        </p:grpSp>
        <p:grpSp>
          <p:nvGrpSpPr>
            <p:cNvPr name="Group 25" id="25"/>
            <p:cNvGrpSpPr/>
            <p:nvPr/>
          </p:nvGrpSpPr>
          <p:grpSpPr>
            <a:xfrm rot="0">
              <a:off x="0" y="0"/>
              <a:ext cx="1682999" cy="1447194"/>
              <a:chOff x="0" y="0"/>
              <a:chExt cx="1772811" cy="1524423"/>
            </a:xfrm>
          </p:grpSpPr>
          <p:sp>
            <p:nvSpPr>
              <p:cNvPr name="Freeform 26" id="26"/>
              <p:cNvSpPr/>
              <p:nvPr/>
            </p:nvSpPr>
            <p:spPr>
              <a:xfrm flipH="false" flipV="false" rot="0">
                <a:off x="0" y="0"/>
                <a:ext cx="1772811" cy="1524423"/>
              </a:xfrm>
              <a:custGeom>
                <a:avLst/>
                <a:gdLst/>
                <a:ahLst/>
                <a:cxnLst/>
                <a:rect r="r" b="b" t="t" l="l"/>
                <a:pathLst>
                  <a:path h="1524423" w="1772811">
                    <a:moveTo>
                      <a:pt x="1648351" y="59690"/>
                    </a:moveTo>
                    <a:cubicBezTo>
                      <a:pt x="1683911" y="59690"/>
                      <a:pt x="1713121" y="88900"/>
                      <a:pt x="1713121" y="124460"/>
                    </a:cubicBezTo>
                    <a:lnTo>
                      <a:pt x="1713121" y="1399963"/>
                    </a:lnTo>
                    <a:cubicBezTo>
                      <a:pt x="1713121" y="1435523"/>
                      <a:pt x="1683911" y="1464733"/>
                      <a:pt x="1648351" y="1464733"/>
                    </a:cubicBezTo>
                    <a:lnTo>
                      <a:pt x="124460" y="1464733"/>
                    </a:lnTo>
                    <a:cubicBezTo>
                      <a:pt x="88900" y="1464733"/>
                      <a:pt x="59690" y="1435523"/>
                      <a:pt x="59690" y="1399963"/>
                    </a:cubicBezTo>
                    <a:lnTo>
                      <a:pt x="59690" y="124460"/>
                    </a:lnTo>
                    <a:cubicBezTo>
                      <a:pt x="59690" y="88900"/>
                      <a:pt x="88900" y="59690"/>
                      <a:pt x="124460" y="59690"/>
                    </a:cubicBezTo>
                    <a:lnTo>
                      <a:pt x="1648351" y="59690"/>
                    </a:lnTo>
                    <a:moveTo>
                      <a:pt x="1648351" y="0"/>
                    </a:moveTo>
                    <a:lnTo>
                      <a:pt x="124460" y="0"/>
                    </a:lnTo>
                    <a:cubicBezTo>
                      <a:pt x="55880" y="0"/>
                      <a:pt x="0" y="55880"/>
                      <a:pt x="0" y="124460"/>
                    </a:cubicBezTo>
                    <a:lnTo>
                      <a:pt x="0" y="1399963"/>
                    </a:lnTo>
                    <a:cubicBezTo>
                      <a:pt x="0" y="1468543"/>
                      <a:pt x="55880" y="1524423"/>
                      <a:pt x="124460" y="1524423"/>
                    </a:cubicBezTo>
                    <a:lnTo>
                      <a:pt x="1648351" y="1524423"/>
                    </a:lnTo>
                    <a:cubicBezTo>
                      <a:pt x="1716931" y="1524423"/>
                      <a:pt x="1772811" y="1468543"/>
                      <a:pt x="1772811" y="1399963"/>
                    </a:cubicBezTo>
                    <a:lnTo>
                      <a:pt x="1772811" y="124460"/>
                    </a:lnTo>
                    <a:cubicBezTo>
                      <a:pt x="1772811" y="55880"/>
                      <a:pt x="1716931" y="0"/>
                      <a:pt x="1648351" y="0"/>
                    </a:cubicBezTo>
                    <a:close/>
                  </a:path>
                </a:pathLst>
              </a:custGeom>
              <a:solidFill>
                <a:srgbClr val="393939"/>
              </a:solidFill>
            </p:spPr>
          </p:sp>
        </p:grpSp>
      </p:grpSp>
      <p:grpSp>
        <p:nvGrpSpPr>
          <p:cNvPr name="Group 27" id="27"/>
          <p:cNvGrpSpPr/>
          <p:nvPr/>
        </p:nvGrpSpPr>
        <p:grpSpPr>
          <a:xfrm rot="0">
            <a:off x="10745494" y="7105439"/>
            <a:ext cx="1355299" cy="1137112"/>
            <a:chOff x="0" y="0"/>
            <a:chExt cx="1807065" cy="1516150"/>
          </a:xfrm>
        </p:grpSpPr>
        <p:grpSp>
          <p:nvGrpSpPr>
            <p:cNvPr name="Group 28" id="28"/>
            <p:cNvGrpSpPr/>
            <p:nvPr/>
          </p:nvGrpSpPr>
          <p:grpSpPr>
            <a:xfrm rot="0">
              <a:off x="184707" y="113666"/>
              <a:ext cx="1622358" cy="1402484"/>
              <a:chOff x="0" y="0"/>
              <a:chExt cx="763934" cy="660400"/>
            </a:xfrm>
          </p:grpSpPr>
          <p:sp>
            <p:nvSpPr>
              <p:cNvPr name="Freeform 29" id="29"/>
              <p:cNvSpPr/>
              <p:nvPr/>
            </p:nvSpPr>
            <p:spPr>
              <a:xfrm flipH="false" flipV="false" rot="0">
                <a:off x="0" y="0"/>
                <a:ext cx="763934" cy="660400"/>
              </a:xfrm>
              <a:custGeom>
                <a:avLst/>
                <a:gdLst/>
                <a:ahLst/>
                <a:cxnLst/>
                <a:rect r="r" b="b" t="t" l="l"/>
                <a:pathLst>
                  <a:path h="660400" w="763934">
                    <a:moveTo>
                      <a:pt x="639474" y="660400"/>
                    </a:moveTo>
                    <a:lnTo>
                      <a:pt x="124460" y="660400"/>
                    </a:lnTo>
                    <a:cubicBezTo>
                      <a:pt x="55880" y="660400"/>
                      <a:pt x="0" y="604520"/>
                      <a:pt x="0" y="535940"/>
                    </a:cubicBezTo>
                    <a:lnTo>
                      <a:pt x="0" y="124460"/>
                    </a:lnTo>
                    <a:cubicBezTo>
                      <a:pt x="0" y="55880"/>
                      <a:pt x="55880" y="0"/>
                      <a:pt x="124460" y="0"/>
                    </a:cubicBezTo>
                    <a:lnTo>
                      <a:pt x="639474" y="0"/>
                    </a:lnTo>
                    <a:cubicBezTo>
                      <a:pt x="708054" y="0"/>
                      <a:pt x="763934" y="55880"/>
                      <a:pt x="763934" y="124460"/>
                    </a:cubicBezTo>
                    <a:lnTo>
                      <a:pt x="763934" y="535940"/>
                    </a:lnTo>
                    <a:cubicBezTo>
                      <a:pt x="763934" y="604520"/>
                      <a:pt x="708054" y="660400"/>
                      <a:pt x="639474" y="660400"/>
                    </a:cubicBezTo>
                    <a:close/>
                  </a:path>
                </a:pathLst>
              </a:custGeom>
              <a:solidFill>
                <a:srgbClr val="AB80AD"/>
              </a:solidFill>
            </p:spPr>
          </p:sp>
        </p:grpSp>
        <p:grpSp>
          <p:nvGrpSpPr>
            <p:cNvPr name="Group 30" id="30"/>
            <p:cNvGrpSpPr/>
            <p:nvPr/>
          </p:nvGrpSpPr>
          <p:grpSpPr>
            <a:xfrm rot="0">
              <a:off x="0" y="0"/>
              <a:ext cx="1631003" cy="1402484"/>
              <a:chOff x="0" y="0"/>
              <a:chExt cx="1772811" cy="1524423"/>
            </a:xfrm>
          </p:grpSpPr>
          <p:sp>
            <p:nvSpPr>
              <p:cNvPr name="Freeform 31" id="31"/>
              <p:cNvSpPr/>
              <p:nvPr/>
            </p:nvSpPr>
            <p:spPr>
              <a:xfrm flipH="false" flipV="false" rot="0">
                <a:off x="0" y="0"/>
                <a:ext cx="1772811" cy="1524423"/>
              </a:xfrm>
              <a:custGeom>
                <a:avLst/>
                <a:gdLst/>
                <a:ahLst/>
                <a:cxnLst/>
                <a:rect r="r" b="b" t="t" l="l"/>
                <a:pathLst>
                  <a:path h="1524423" w="1772811">
                    <a:moveTo>
                      <a:pt x="1648351" y="59690"/>
                    </a:moveTo>
                    <a:cubicBezTo>
                      <a:pt x="1683911" y="59690"/>
                      <a:pt x="1713121" y="88900"/>
                      <a:pt x="1713121" y="124460"/>
                    </a:cubicBezTo>
                    <a:lnTo>
                      <a:pt x="1713121" y="1399963"/>
                    </a:lnTo>
                    <a:cubicBezTo>
                      <a:pt x="1713121" y="1435523"/>
                      <a:pt x="1683911" y="1464733"/>
                      <a:pt x="1648351" y="1464733"/>
                    </a:cubicBezTo>
                    <a:lnTo>
                      <a:pt x="124460" y="1464733"/>
                    </a:lnTo>
                    <a:cubicBezTo>
                      <a:pt x="88900" y="1464733"/>
                      <a:pt x="59690" y="1435523"/>
                      <a:pt x="59690" y="1399963"/>
                    </a:cubicBezTo>
                    <a:lnTo>
                      <a:pt x="59690" y="124460"/>
                    </a:lnTo>
                    <a:cubicBezTo>
                      <a:pt x="59690" y="88900"/>
                      <a:pt x="88900" y="59690"/>
                      <a:pt x="124460" y="59690"/>
                    </a:cubicBezTo>
                    <a:lnTo>
                      <a:pt x="1648351" y="59690"/>
                    </a:lnTo>
                    <a:moveTo>
                      <a:pt x="1648351" y="0"/>
                    </a:moveTo>
                    <a:lnTo>
                      <a:pt x="124460" y="0"/>
                    </a:lnTo>
                    <a:cubicBezTo>
                      <a:pt x="55880" y="0"/>
                      <a:pt x="0" y="55880"/>
                      <a:pt x="0" y="124460"/>
                    </a:cubicBezTo>
                    <a:lnTo>
                      <a:pt x="0" y="1399963"/>
                    </a:lnTo>
                    <a:cubicBezTo>
                      <a:pt x="0" y="1468543"/>
                      <a:pt x="55880" y="1524423"/>
                      <a:pt x="124460" y="1524423"/>
                    </a:cubicBezTo>
                    <a:lnTo>
                      <a:pt x="1648351" y="1524423"/>
                    </a:lnTo>
                    <a:cubicBezTo>
                      <a:pt x="1716931" y="1524423"/>
                      <a:pt x="1772811" y="1468543"/>
                      <a:pt x="1772811" y="1399963"/>
                    </a:cubicBezTo>
                    <a:lnTo>
                      <a:pt x="1772811" y="124460"/>
                    </a:lnTo>
                    <a:cubicBezTo>
                      <a:pt x="1772811" y="55880"/>
                      <a:pt x="1716931" y="0"/>
                      <a:pt x="1648351" y="0"/>
                    </a:cubicBezTo>
                    <a:close/>
                  </a:path>
                </a:pathLst>
              </a:custGeom>
              <a:solidFill>
                <a:srgbClr val="393939"/>
              </a:solidFill>
            </p:spPr>
          </p:sp>
        </p:grpSp>
      </p:grpSp>
      <p:grpSp>
        <p:nvGrpSpPr>
          <p:cNvPr name="Group 32" id="32"/>
          <p:cNvGrpSpPr/>
          <p:nvPr/>
        </p:nvGrpSpPr>
        <p:grpSpPr>
          <a:xfrm rot="0">
            <a:off x="13511429" y="5253111"/>
            <a:ext cx="1398505" cy="1173363"/>
            <a:chOff x="0" y="0"/>
            <a:chExt cx="1864673" cy="1564484"/>
          </a:xfrm>
        </p:grpSpPr>
        <p:grpSp>
          <p:nvGrpSpPr>
            <p:cNvPr name="Group 33" id="33"/>
            <p:cNvGrpSpPr/>
            <p:nvPr/>
          </p:nvGrpSpPr>
          <p:grpSpPr>
            <a:xfrm rot="0">
              <a:off x="190595" y="117289"/>
              <a:ext cx="1674078" cy="1447194"/>
              <a:chOff x="0" y="0"/>
              <a:chExt cx="763934" cy="660400"/>
            </a:xfrm>
          </p:grpSpPr>
          <p:sp>
            <p:nvSpPr>
              <p:cNvPr name="Freeform 34" id="34"/>
              <p:cNvSpPr/>
              <p:nvPr/>
            </p:nvSpPr>
            <p:spPr>
              <a:xfrm flipH="false" flipV="false" rot="0">
                <a:off x="0" y="0"/>
                <a:ext cx="763934" cy="660400"/>
              </a:xfrm>
              <a:custGeom>
                <a:avLst/>
                <a:gdLst/>
                <a:ahLst/>
                <a:cxnLst/>
                <a:rect r="r" b="b" t="t" l="l"/>
                <a:pathLst>
                  <a:path h="660400" w="763934">
                    <a:moveTo>
                      <a:pt x="639474" y="660400"/>
                    </a:moveTo>
                    <a:lnTo>
                      <a:pt x="124460" y="660400"/>
                    </a:lnTo>
                    <a:cubicBezTo>
                      <a:pt x="55880" y="660400"/>
                      <a:pt x="0" y="604520"/>
                      <a:pt x="0" y="535940"/>
                    </a:cubicBezTo>
                    <a:lnTo>
                      <a:pt x="0" y="124460"/>
                    </a:lnTo>
                    <a:cubicBezTo>
                      <a:pt x="0" y="55880"/>
                      <a:pt x="55880" y="0"/>
                      <a:pt x="124460" y="0"/>
                    </a:cubicBezTo>
                    <a:lnTo>
                      <a:pt x="639474" y="0"/>
                    </a:lnTo>
                    <a:cubicBezTo>
                      <a:pt x="708054" y="0"/>
                      <a:pt x="763934" y="55880"/>
                      <a:pt x="763934" y="124460"/>
                    </a:cubicBezTo>
                    <a:lnTo>
                      <a:pt x="763934" y="535940"/>
                    </a:lnTo>
                    <a:cubicBezTo>
                      <a:pt x="763934" y="604520"/>
                      <a:pt x="708054" y="660400"/>
                      <a:pt x="639474" y="660400"/>
                    </a:cubicBezTo>
                    <a:close/>
                  </a:path>
                </a:pathLst>
              </a:custGeom>
              <a:solidFill>
                <a:srgbClr val="D5B8D8"/>
              </a:solidFill>
            </p:spPr>
          </p:sp>
        </p:grpSp>
        <p:grpSp>
          <p:nvGrpSpPr>
            <p:cNvPr name="Group 35" id="35"/>
            <p:cNvGrpSpPr/>
            <p:nvPr/>
          </p:nvGrpSpPr>
          <p:grpSpPr>
            <a:xfrm rot="0">
              <a:off x="0" y="0"/>
              <a:ext cx="1682999" cy="1447194"/>
              <a:chOff x="0" y="0"/>
              <a:chExt cx="1772811" cy="1524423"/>
            </a:xfrm>
          </p:grpSpPr>
          <p:sp>
            <p:nvSpPr>
              <p:cNvPr name="Freeform 36" id="36"/>
              <p:cNvSpPr/>
              <p:nvPr/>
            </p:nvSpPr>
            <p:spPr>
              <a:xfrm flipH="false" flipV="false" rot="0">
                <a:off x="0" y="0"/>
                <a:ext cx="1772811" cy="1524423"/>
              </a:xfrm>
              <a:custGeom>
                <a:avLst/>
                <a:gdLst/>
                <a:ahLst/>
                <a:cxnLst/>
                <a:rect r="r" b="b" t="t" l="l"/>
                <a:pathLst>
                  <a:path h="1524423" w="1772811">
                    <a:moveTo>
                      <a:pt x="1648351" y="59690"/>
                    </a:moveTo>
                    <a:cubicBezTo>
                      <a:pt x="1683911" y="59690"/>
                      <a:pt x="1713121" y="88900"/>
                      <a:pt x="1713121" y="124460"/>
                    </a:cubicBezTo>
                    <a:lnTo>
                      <a:pt x="1713121" y="1399963"/>
                    </a:lnTo>
                    <a:cubicBezTo>
                      <a:pt x="1713121" y="1435523"/>
                      <a:pt x="1683911" y="1464733"/>
                      <a:pt x="1648351" y="1464733"/>
                    </a:cubicBezTo>
                    <a:lnTo>
                      <a:pt x="124460" y="1464733"/>
                    </a:lnTo>
                    <a:cubicBezTo>
                      <a:pt x="88900" y="1464733"/>
                      <a:pt x="59690" y="1435523"/>
                      <a:pt x="59690" y="1399963"/>
                    </a:cubicBezTo>
                    <a:lnTo>
                      <a:pt x="59690" y="124460"/>
                    </a:lnTo>
                    <a:cubicBezTo>
                      <a:pt x="59690" y="88900"/>
                      <a:pt x="88900" y="59690"/>
                      <a:pt x="124460" y="59690"/>
                    </a:cubicBezTo>
                    <a:lnTo>
                      <a:pt x="1648351" y="59690"/>
                    </a:lnTo>
                    <a:moveTo>
                      <a:pt x="1648351" y="0"/>
                    </a:moveTo>
                    <a:lnTo>
                      <a:pt x="124460" y="0"/>
                    </a:lnTo>
                    <a:cubicBezTo>
                      <a:pt x="55880" y="0"/>
                      <a:pt x="0" y="55880"/>
                      <a:pt x="0" y="124460"/>
                    </a:cubicBezTo>
                    <a:lnTo>
                      <a:pt x="0" y="1399963"/>
                    </a:lnTo>
                    <a:cubicBezTo>
                      <a:pt x="0" y="1468543"/>
                      <a:pt x="55880" y="1524423"/>
                      <a:pt x="124460" y="1524423"/>
                    </a:cubicBezTo>
                    <a:lnTo>
                      <a:pt x="1648351" y="1524423"/>
                    </a:lnTo>
                    <a:cubicBezTo>
                      <a:pt x="1716931" y="1524423"/>
                      <a:pt x="1772811" y="1468543"/>
                      <a:pt x="1772811" y="1399963"/>
                    </a:cubicBezTo>
                    <a:lnTo>
                      <a:pt x="1772811" y="124460"/>
                    </a:lnTo>
                    <a:cubicBezTo>
                      <a:pt x="1772811" y="55880"/>
                      <a:pt x="1716931" y="0"/>
                      <a:pt x="1648351" y="0"/>
                    </a:cubicBezTo>
                    <a:close/>
                  </a:path>
                </a:pathLst>
              </a:custGeom>
              <a:solidFill>
                <a:srgbClr val="393939"/>
              </a:solidFill>
            </p:spPr>
          </p:sp>
        </p:grpSp>
      </p:grpSp>
      <p:sp>
        <p:nvSpPr>
          <p:cNvPr name="AutoShape 37" id="37"/>
          <p:cNvSpPr/>
          <p:nvPr/>
        </p:nvSpPr>
        <p:spPr>
          <a:xfrm>
            <a:off x="4435386" y="5839792"/>
            <a:ext cx="986635" cy="1834203"/>
          </a:xfrm>
          <a:prstGeom prst="line">
            <a:avLst/>
          </a:prstGeom>
          <a:ln cap="rnd" w="47625">
            <a:solidFill>
              <a:srgbClr val="393939"/>
            </a:solidFill>
            <a:prstDash val="solid"/>
            <a:headEnd type="none" len="sm" w="sm"/>
            <a:tailEnd type="none" len="sm" w="sm"/>
          </a:ln>
        </p:spPr>
      </p:sp>
      <p:sp>
        <p:nvSpPr>
          <p:cNvPr name="AutoShape 38" id="38"/>
          <p:cNvSpPr/>
          <p:nvPr/>
        </p:nvSpPr>
        <p:spPr>
          <a:xfrm>
            <a:off x="9442253" y="5839792"/>
            <a:ext cx="1303241" cy="1834203"/>
          </a:xfrm>
          <a:prstGeom prst="line">
            <a:avLst/>
          </a:prstGeom>
          <a:ln cap="rnd" w="47625">
            <a:solidFill>
              <a:srgbClr val="393939"/>
            </a:solidFill>
            <a:prstDash val="solid"/>
            <a:headEnd type="none" len="sm" w="sm"/>
            <a:tailEnd type="none" len="sm" w="sm"/>
          </a:ln>
        </p:spPr>
      </p:sp>
      <p:sp>
        <p:nvSpPr>
          <p:cNvPr name="AutoShape 39" id="39"/>
          <p:cNvSpPr/>
          <p:nvPr/>
        </p:nvSpPr>
        <p:spPr>
          <a:xfrm flipV="true">
            <a:off x="6777320" y="5839792"/>
            <a:ext cx="1266428" cy="1834203"/>
          </a:xfrm>
          <a:prstGeom prst="line">
            <a:avLst/>
          </a:prstGeom>
          <a:ln cap="rnd" w="47625">
            <a:solidFill>
              <a:srgbClr val="393939"/>
            </a:solidFill>
            <a:prstDash val="solid"/>
            <a:headEnd type="none" len="sm" w="sm"/>
            <a:tailEnd type="none" len="sm" w="sm"/>
          </a:ln>
        </p:spPr>
      </p:sp>
      <p:sp>
        <p:nvSpPr>
          <p:cNvPr name="AutoShape 40" id="40"/>
          <p:cNvSpPr/>
          <p:nvPr/>
        </p:nvSpPr>
        <p:spPr>
          <a:xfrm flipV="true">
            <a:off x="12100793" y="5839792"/>
            <a:ext cx="1410636" cy="1834203"/>
          </a:xfrm>
          <a:prstGeom prst="line">
            <a:avLst/>
          </a:prstGeom>
          <a:ln cap="rnd" w="47625">
            <a:solidFill>
              <a:srgbClr val="393939"/>
            </a:solidFill>
            <a:prstDash val="solid"/>
            <a:headEnd type="none" len="sm" w="sm"/>
            <a:tailEnd type="none" len="sm" w="sm"/>
          </a:ln>
        </p:spPr>
      </p:sp>
      <p:sp>
        <p:nvSpPr>
          <p:cNvPr name="TextBox 41" id="41"/>
          <p:cNvSpPr txBox="true"/>
          <p:nvPr/>
        </p:nvSpPr>
        <p:spPr>
          <a:xfrm rot="0">
            <a:off x="4315807" y="8419702"/>
            <a:ext cx="3567728" cy="860227"/>
          </a:xfrm>
          <a:prstGeom prst="rect">
            <a:avLst/>
          </a:prstGeom>
        </p:spPr>
        <p:txBody>
          <a:bodyPr anchor="t" rtlCol="false" tIns="0" lIns="0" bIns="0" rIns="0">
            <a:spAutoFit/>
          </a:bodyPr>
          <a:lstStyle/>
          <a:p>
            <a:pPr algn="ctr">
              <a:lnSpc>
                <a:spcPts val="3499"/>
              </a:lnSpc>
            </a:pPr>
            <a:r>
              <a:rPr lang="en-US" sz="2499">
                <a:solidFill>
                  <a:srgbClr val="393939"/>
                </a:solidFill>
                <a:latin typeface="Balsamiq Sans"/>
              </a:rPr>
              <a:t>Identify requirements &amp; analyze requirements</a:t>
            </a:r>
          </a:p>
        </p:txBody>
      </p:sp>
      <p:sp>
        <p:nvSpPr>
          <p:cNvPr name="TextBox 42" id="42"/>
          <p:cNvSpPr txBox="true"/>
          <p:nvPr/>
        </p:nvSpPr>
        <p:spPr>
          <a:xfrm rot="0">
            <a:off x="10502476" y="8505115"/>
            <a:ext cx="2235758" cy="860227"/>
          </a:xfrm>
          <a:prstGeom prst="rect">
            <a:avLst/>
          </a:prstGeom>
        </p:spPr>
        <p:txBody>
          <a:bodyPr anchor="t" rtlCol="false" tIns="0" lIns="0" bIns="0" rIns="0">
            <a:spAutoFit/>
          </a:bodyPr>
          <a:lstStyle/>
          <a:p>
            <a:pPr algn="ctr">
              <a:lnSpc>
                <a:spcPts val="3499"/>
              </a:lnSpc>
            </a:pPr>
            <a:r>
              <a:rPr lang="en-US" sz="2499">
                <a:solidFill>
                  <a:srgbClr val="393939"/>
                </a:solidFill>
                <a:latin typeface="Balsamiq Sans"/>
              </a:rPr>
              <a:t>Realistic &amp; Start coding</a:t>
            </a:r>
          </a:p>
        </p:txBody>
      </p:sp>
      <p:sp>
        <p:nvSpPr>
          <p:cNvPr name="TextBox 43" id="43"/>
          <p:cNvSpPr txBox="true"/>
          <p:nvPr/>
        </p:nvSpPr>
        <p:spPr>
          <a:xfrm rot="0">
            <a:off x="3266215" y="5242889"/>
            <a:ext cx="939836" cy="1069981"/>
          </a:xfrm>
          <a:prstGeom prst="rect">
            <a:avLst/>
          </a:prstGeom>
        </p:spPr>
        <p:txBody>
          <a:bodyPr anchor="t" rtlCol="false" tIns="0" lIns="0" bIns="0" rIns="0">
            <a:spAutoFit/>
          </a:bodyPr>
          <a:lstStyle/>
          <a:p>
            <a:pPr algn="ctr">
              <a:lnSpc>
                <a:spcPts val="8708"/>
              </a:lnSpc>
            </a:pPr>
            <a:r>
              <a:rPr lang="en-US" sz="6220">
                <a:solidFill>
                  <a:srgbClr val="393939"/>
                </a:solidFill>
                <a:latin typeface="Montserrat Classic"/>
              </a:rPr>
              <a:t>1</a:t>
            </a:r>
          </a:p>
        </p:txBody>
      </p:sp>
      <p:sp>
        <p:nvSpPr>
          <p:cNvPr name="TextBox 44" id="44"/>
          <p:cNvSpPr txBox="true"/>
          <p:nvPr/>
        </p:nvSpPr>
        <p:spPr>
          <a:xfrm rot="0">
            <a:off x="5786079" y="7112929"/>
            <a:ext cx="910800" cy="1040749"/>
          </a:xfrm>
          <a:prstGeom prst="rect">
            <a:avLst/>
          </a:prstGeom>
        </p:spPr>
        <p:txBody>
          <a:bodyPr anchor="t" rtlCol="false" tIns="0" lIns="0" bIns="0" rIns="0">
            <a:spAutoFit/>
          </a:bodyPr>
          <a:lstStyle/>
          <a:p>
            <a:pPr algn="ctr">
              <a:lnSpc>
                <a:spcPts val="8439"/>
              </a:lnSpc>
            </a:pPr>
            <a:r>
              <a:rPr lang="en-US" sz="6027">
                <a:solidFill>
                  <a:srgbClr val="393939"/>
                </a:solidFill>
                <a:latin typeface="Montserrat Classic"/>
              </a:rPr>
              <a:t>2</a:t>
            </a:r>
          </a:p>
        </p:txBody>
      </p:sp>
      <p:sp>
        <p:nvSpPr>
          <p:cNvPr name="TextBox 45" id="45"/>
          <p:cNvSpPr txBox="true"/>
          <p:nvPr/>
        </p:nvSpPr>
        <p:spPr>
          <a:xfrm rot="0">
            <a:off x="8407735" y="5242889"/>
            <a:ext cx="939836" cy="1069981"/>
          </a:xfrm>
          <a:prstGeom prst="rect">
            <a:avLst/>
          </a:prstGeom>
        </p:spPr>
        <p:txBody>
          <a:bodyPr anchor="t" rtlCol="false" tIns="0" lIns="0" bIns="0" rIns="0">
            <a:spAutoFit/>
          </a:bodyPr>
          <a:lstStyle/>
          <a:p>
            <a:pPr algn="ctr">
              <a:lnSpc>
                <a:spcPts val="8708"/>
              </a:lnSpc>
            </a:pPr>
            <a:r>
              <a:rPr lang="en-US" sz="6220">
                <a:solidFill>
                  <a:srgbClr val="393939"/>
                </a:solidFill>
                <a:latin typeface="Montserrat Classic"/>
              </a:rPr>
              <a:t>3</a:t>
            </a:r>
          </a:p>
        </p:txBody>
      </p:sp>
      <p:sp>
        <p:nvSpPr>
          <p:cNvPr name="TextBox 46" id="46"/>
          <p:cNvSpPr txBox="true"/>
          <p:nvPr/>
        </p:nvSpPr>
        <p:spPr>
          <a:xfrm rot="0">
            <a:off x="11065886" y="7091708"/>
            <a:ext cx="910800" cy="1040749"/>
          </a:xfrm>
          <a:prstGeom prst="rect">
            <a:avLst/>
          </a:prstGeom>
        </p:spPr>
        <p:txBody>
          <a:bodyPr anchor="t" rtlCol="false" tIns="0" lIns="0" bIns="0" rIns="0">
            <a:spAutoFit/>
          </a:bodyPr>
          <a:lstStyle/>
          <a:p>
            <a:pPr algn="ctr">
              <a:lnSpc>
                <a:spcPts val="8439"/>
              </a:lnSpc>
            </a:pPr>
            <a:r>
              <a:rPr lang="en-US" sz="6027">
                <a:solidFill>
                  <a:srgbClr val="393939"/>
                </a:solidFill>
                <a:latin typeface="Montserrat Classic"/>
              </a:rPr>
              <a:t>4</a:t>
            </a:r>
          </a:p>
        </p:txBody>
      </p:sp>
      <p:sp>
        <p:nvSpPr>
          <p:cNvPr name="TextBox 47" id="47"/>
          <p:cNvSpPr txBox="true"/>
          <p:nvPr/>
        </p:nvSpPr>
        <p:spPr>
          <a:xfrm rot="0">
            <a:off x="13859561" y="5242889"/>
            <a:ext cx="939836" cy="1069981"/>
          </a:xfrm>
          <a:prstGeom prst="rect">
            <a:avLst/>
          </a:prstGeom>
        </p:spPr>
        <p:txBody>
          <a:bodyPr anchor="t" rtlCol="false" tIns="0" lIns="0" bIns="0" rIns="0">
            <a:spAutoFit/>
          </a:bodyPr>
          <a:lstStyle/>
          <a:p>
            <a:pPr algn="ctr">
              <a:lnSpc>
                <a:spcPts val="8708"/>
              </a:lnSpc>
            </a:pPr>
            <a:r>
              <a:rPr lang="en-US" sz="6220">
                <a:solidFill>
                  <a:srgbClr val="393939"/>
                </a:solidFill>
                <a:latin typeface="Montserrat Classic"/>
              </a:rPr>
              <a:t>5</a:t>
            </a:r>
          </a:p>
        </p:txBody>
      </p:sp>
      <p:sp>
        <p:nvSpPr>
          <p:cNvPr name="TextBox 48" id="48"/>
          <p:cNvSpPr txBox="true"/>
          <p:nvPr/>
        </p:nvSpPr>
        <p:spPr>
          <a:xfrm rot="0">
            <a:off x="2804320" y="3845223"/>
            <a:ext cx="1863626" cy="1298277"/>
          </a:xfrm>
          <a:prstGeom prst="rect">
            <a:avLst/>
          </a:prstGeom>
        </p:spPr>
        <p:txBody>
          <a:bodyPr anchor="t" rtlCol="false" tIns="0" lIns="0" bIns="0" rIns="0">
            <a:spAutoFit/>
          </a:bodyPr>
          <a:lstStyle/>
          <a:p>
            <a:pPr algn="ctr">
              <a:lnSpc>
                <a:spcPts val="3499"/>
              </a:lnSpc>
            </a:pPr>
            <a:r>
              <a:rPr lang="en-US" sz="2499">
                <a:solidFill>
                  <a:srgbClr val="393939"/>
                </a:solidFill>
                <a:latin typeface="Balsamiq Sans"/>
              </a:rPr>
              <a:t>State the problem and solve</a:t>
            </a:r>
          </a:p>
        </p:txBody>
      </p:sp>
      <p:sp>
        <p:nvSpPr>
          <p:cNvPr name="TextBox 49" id="49"/>
          <p:cNvSpPr txBox="true"/>
          <p:nvPr/>
        </p:nvSpPr>
        <p:spPr>
          <a:xfrm rot="0">
            <a:off x="7681404" y="3845223"/>
            <a:ext cx="2123193" cy="1298277"/>
          </a:xfrm>
          <a:prstGeom prst="rect">
            <a:avLst/>
          </a:prstGeom>
        </p:spPr>
        <p:txBody>
          <a:bodyPr anchor="t" rtlCol="false" tIns="0" lIns="0" bIns="0" rIns="0">
            <a:spAutoFit/>
          </a:bodyPr>
          <a:lstStyle/>
          <a:p>
            <a:pPr algn="ctr">
              <a:lnSpc>
                <a:spcPts val="3499"/>
              </a:lnSpc>
            </a:pPr>
            <a:r>
              <a:rPr lang="en-US" sz="2499">
                <a:solidFill>
                  <a:srgbClr val="393939"/>
                </a:solidFill>
                <a:latin typeface="Balsamiq Sans"/>
              </a:rPr>
              <a:t>Database and interface design</a:t>
            </a:r>
          </a:p>
        </p:txBody>
      </p:sp>
      <p:sp>
        <p:nvSpPr>
          <p:cNvPr name="TextBox 50" id="50"/>
          <p:cNvSpPr txBox="true"/>
          <p:nvPr/>
        </p:nvSpPr>
        <p:spPr>
          <a:xfrm rot="0">
            <a:off x="13278868" y="3842472"/>
            <a:ext cx="1863626" cy="1298277"/>
          </a:xfrm>
          <a:prstGeom prst="rect">
            <a:avLst/>
          </a:prstGeom>
        </p:spPr>
        <p:txBody>
          <a:bodyPr anchor="t" rtlCol="false" tIns="0" lIns="0" bIns="0" rIns="0">
            <a:spAutoFit/>
          </a:bodyPr>
          <a:lstStyle/>
          <a:p>
            <a:pPr algn="ctr">
              <a:lnSpc>
                <a:spcPts val="3499"/>
              </a:lnSpc>
            </a:pPr>
            <a:r>
              <a:rPr lang="en-US" sz="2499">
                <a:solidFill>
                  <a:srgbClr val="393939"/>
                </a:solidFill>
                <a:latin typeface="Balsamiq Sans"/>
              </a:rPr>
              <a:t>Summarize and write reports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7646" y="941495"/>
            <a:ext cx="19237273" cy="8404009"/>
            <a:chOff x="0" y="0"/>
            <a:chExt cx="25649698" cy="11205346"/>
          </a:xfrm>
        </p:grpSpPr>
        <p:grpSp>
          <p:nvGrpSpPr>
            <p:cNvPr name="Group 3" id="3"/>
            <p:cNvGrpSpPr/>
            <p:nvPr/>
          </p:nvGrpSpPr>
          <p:grpSpPr>
            <a:xfrm rot="0">
              <a:off x="3858873" y="5605932"/>
              <a:ext cx="4132139" cy="5599414"/>
              <a:chOff x="0" y="0"/>
              <a:chExt cx="888562" cy="1204080"/>
            </a:xfrm>
          </p:grpSpPr>
          <p:sp>
            <p:nvSpPr>
              <p:cNvPr name="Freeform 4" id="4"/>
              <p:cNvSpPr/>
              <p:nvPr/>
            </p:nvSpPr>
            <p:spPr>
              <a:xfrm flipH="false" flipV="false" rot="0">
                <a:off x="0" y="0"/>
                <a:ext cx="888562" cy="1204080"/>
              </a:xfrm>
              <a:custGeom>
                <a:avLst/>
                <a:gdLst/>
                <a:ahLst/>
                <a:cxnLst/>
                <a:rect r="r" b="b" t="t" l="l"/>
                <a:pathLst>
                  <a:path h="1204080" w="888562">
                    <a:moveTo>
                      <a:pt x="145410" y="0"/>
                    </a:moveTo>
                    <a:lnTo>
                      <a:pt x="743151" y="0"/>
                    </a:lnTo>
                    <a:cubicBezTo>
                      <a:pt x="781717" y="0"/>
                      <a:pt x="818702" y="15320"/>
                      <a:pt x="845972" y="42590"/>
                    </a:cubicBezTo>
                    <a:cubicBezTo>
                      <a:pt x="873242" y="69859"/>
                      <a:pt x="888562" y="106845"/>
                      <a:pt x="888562" y="145410"/>
                    </a:cubicBezTo>
                    <a:lnTo>
                      <a:pt x="888562" y="1058669"/>
                    </a:lnTo>
                    <a:cubicBezTo>
                      <a:pt x="888562" y="1138977"/>
                      <a:pt x="823459" y="1204080"/>
                      <a:pt x="743151" y="1204080"/>
                    </a:cubicBezTo>
                    <a:lnTo>
                      <a:pt x="145410" y="1204080"/>
                    </a:lnTo>
                    <a:cubicBezTo>
                      <a:pt x="106845" y="1204080"/>
                      <a:pt x="69859" y="1188760"/>
                      <a:pt x="42590" y="1161490"/>
                    </a:cubicBezTo>
                    <a:cubicBezTo>
                      <a:pt x="15320" y="1134220"/>
                      <a:pt x="0" y="1097235"/>
                      <a:pt x="0" y="1058669"/>
                    </a:cubicBezTo>
                    <a:lnTo>
                      <a:pt x="0" y="145410"/>
                    </a:lnTo>
                    <a:cubicBezTo>
                      <a:pt x="0" y="106845"/>
                      <a:pt x="15320" y="69859"/>
                      <a:pt x="42590" y="42590"/>
                    </a:cubicBezTo>
                    <a:cubicBezTo>
                      <a:pt x="69859" y="15320"/>
                      <a:pt x="106845" y="0"/>
                      <a:pt x="145410" y="0"/>
                    </a:cubicBezTo>
                    <a:close/>
                  </a:path>
                </a:pathLst>
              </a:custGeom>
              <a:solidFill>
                <a:srgbClr val="01AB59"/>
              </a:solidFill>
            </p:spPr>
          </p:sp>
          <p:sp>
            <p:nvSpPr>
              <p:cNvPr name="TextBox 5" id="5"/>
              <p:cNvSpPr txBox="true"/>
              <p:nvPr/>
            </p:nvSpPr>
            <p:spPr>
              <a:xfrm>
                <a:off x="0" y="-38100"/>
                <a:ext cx="888562" cy="1242180"/>
              </a:xfrm>
              <a:prstGeom prst="rect">
                <a:avLst/>
              </a:prstGeom>
            </p:spPr>
            <p:txBody>
              <a:bodyPr anchor="ctr" rtlCol="false" tIns="45696" lIns="45696" bIns="45696" rIns="45696"/>
              <a:lstStyle/>
              <a:p>
                <a:pPr algn="ctr">
                  <a:lnSpc>
                    <a:spcPts val="2756"/>
                  </a:lnSpc>
                </a:pPr>
              </a:p>
            </p:txBody>
          </p:sp>
        </p:grpSp>
        <p:grpSp>
          <p:nvGrpSpPr>
            <p:cNvPr name="Group 6" id="6"/>
            <p:cNvGrpSpPr/>
            <p:nvPr/>
          </p:nvGrpSpPr>
          <p:grpSpPr>
            <a:xfrm rot="0">
              <a:off x="5050983" y="3524169"/>
              <a:ext cx="4192584" cy="41925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38100"/>
                <a:ext cx="660400" cy="698500"/>
              </a:xfrm>
              <a:prstGeom prst="rect">
                <a:avLst/>
              </a:prstGeom>
            </p:spPr>
            <p:txBody>
              <a:bodyPr anchor="ctr" rtlCol="false" tIns="45696" lIns="45696" bIns="45696" rIns="45696"/>
              <a:lstStyle/>
              <a:p>
                <a:pPr algn="ctr">
                  <a:lnSpc>
                    <a:spcPts val="2756"/>
                  </a:lnSpc>
                </a:pPr>
              </a:p>
            </p:txBody>
          </p:sp>
        </p:grpSp>
        <p:grpSp>
          <p:nvGrpSpPr>
            <p:cNvPr name="Group 9" id="9"/>
            <p:cNvGrpSpPr/>
            <p:nvPr/>
          </p:nvGrpSpPr>
          <p:grpSpPr>
            <a:xfrm rot="0">
              <a:off x="3858873" y="5004857"/>
              <a:ext cx="1211247" cy="4044515"/>
              <a:chOff x="0" y="0"/>
              <a:chExt cx="260463" cy="869719"/>
            </a:xfrm>
          </p:grpSpPr>
          <p:sp>
            <p:nvSpPr>
              <p:cNvPr name="Freeform 10" id="10"/>
              <p:cNvSpPr/>
              <p:nvPr/>
            </p:nvSpPr>
            <p:spPr>
              <a:xfrm flipH="false" flipV="false" rot="0">
                <a:off x="0" y="0"/>
                <a:ext cx="260463" cy="869719"/>
              </a:xfrm>
              <a:custGeom>
                <a:avLst/>
                <a:gdLst/>
                <a:ahLst/>
                <a:cxnLst/>
                <a:rect r="r" b="b" t="t" l="l"/>
                <a:pathLst>
                  <a:path h="869719" w="260463">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01AB59"/>
              </a:solidFill>
            </p:spPr>
          </p:sp>
          <p:sp>
            <p:nvSpPr>
              <p:cNvPr name="TextBox 11" id="11"/>
              <p:cNvSpPr txBox="true"/>
              <p:nvPr/>
            </p:nvSpPr>
            <p:spPr>
              <a:xfrm>
                <a:off x="0" y="-38100"/>
                <a:ext cx="260463" cy="907819"/>
              </a:xfrm>
              <a:prstGeom prst="rect">
                <a:avLst/>
              </a:prstGeom>
            </p:spPr>
            <p:txBody>
              <a:bodyPr anchor="ctr" rtlCol="false" tIns="45696" lIns="45696" bIns="45696" rIns="45696"/>
              <a:lstStyle/>
              <a:p>
                <a:pPr algn="ctr">
                  <a:lnSpc>
                    <a:spcPts val="2756"/>
                  </a:lnSpc>
                </a:pPr>
              </a:p>
            </p:txBody>
          </p:sp>
        </p:grpSp>
        <p:grpSp>
          <p:nvGrpSpPr>
            <p:cNvPr name="Group 12" id="12"/>
            <p:cNvGrpSpPr/>
            <p:nvPr/>
          </p:nvGrpSpPr>
          <p:grpSpPr>
            <a:xfrm rot="-10800000">
              <a:off x="6560335" y="0"/>
              <a:ext cx="4132139" cy="5599414"/>
              <a:chOff x="0" y="0"/>
              <a:chExt cx="888562" cy="1204080"/>
            </a:xfrm>
          </p:grpSpPr>
          <p:sp>
            <p:nvSpPr>
              <p:cNvPr name="Freeform 13" id="13"/>
              <p:cNvSpPr/>
              <p:nvPr/>
            </p:nvSpPr>
            <p:spPr>
              <a:xfrm flipH="false" flipV="false" rot="0">
                <a:off x="0" y="0"/>
                <a:ext cx="888562" cy="1204080"/>
              </a:xfrm>
              <a:custGeom>
                <a:avLst/>
                <a:gdLst/>
                <a:ahLst/>
                <a:cxnLst/>
                <a:rect r="r" b="b" t="t" l="l"/>
                <a:pathLst>
                  <a:path h="1204080" w="888562">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01AB59"/>
              </a:solidFill>
            </p:spPr>
          </p:sp>
          <p:sp>
            <p:nvSpPr>
              <p:cNvPr name="TextBox 14" id="14"/>
              <p:cNvSpPr txBox="true"/>
              <p:nvPr/>
            </p:nvSpPr>
            <p:spPr>
              <a:xfrm>
                <a:off x="0" y="-38100"/>
                <a:ext cx="888562" cy="1242180"/>
              </a:xfrm>
              <a:prstGeom prst="rect">
                <a:avLst/>
              </a:prstGeom>
            </p:spPr>
            <p:txBody>
              <a:bodyPr anchor="ctr" rtlCol="false" tIns="45696" lIns="45696" bIns="45696" rIns="45696"/>
              <a:lstStyle/>
              <a:p>
                <a:pPr algn="ctr">
                  <a:lnSpc>
                    <a:spcPts val="2756"/>
                  </a:lnSpc>
                </a:pPr>
              </a:p>
            </p:txBody>
          </p:sp>
        </p:grpSp>
        <p:grpSp>
          <p:nvGrpSpPr>
            <p:cNvPr name="Group 15" id="15"/>
            <p:cNvGrpSpPr/>
            <p:nvPr/>
          </p:nvGrpSpPr>
          <p:grpSpPr>
            <a:xfrm rot="-10800000">
              <a:off x="7762063" y="3488593"/>
              <a:ext cx="4192584" cy="419258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38100"/>
                <a:ext cx="660400" cy="698500"/>
              </a:xfrm>
              <a:prstGeom prst="rect">
                <a:avLst/>
              </a:prstGeom>
            </p:spPr>
            <p:txBody>
              <a:bodyPr anchor="ctr" rtlCol="false" tIns="45696" lIns="45696" bIns="45696" rIns="45696"/>
              <a:lstStyle/>
              <a:p>
                <a:pPr algn="ctr">
                  <a:lnSpc>
                    <a:spcPts val="2756"/>
                  </a:lnSpc>
                </a:pPr>
              </a:p>
            </p:txBody>
          </p:sp>
        </p:grpSp>
        <p:grpSp>
          <p:nvGrpSpPr>
            <p:cNvPr name="Group 18" id="18"/>
            <p:cNvGrpSpPr/>
            <p:nvPr/>
          </p:nvGrpSpPr>
          <p:grpSpPr>
            <a:xfrm rot="-10800000">
              <a:off x="6560335" y="2155974"/>
              <a:ext cx="1211247" cy="4044515"/>
              <a:chOff x="0" y="0"/>
              <a:chExt cx="260463" cy="869719"/>
            </a:xfrm>
          </p:grpSpPr>
          <p:sp>
            <p:nvSpPr>
              <p:cNvPr name="Freeform 19" id="19"/>
              <p:cNvSpPr/>
              <p:nvPr/>
            </p:nvSpPr>
            <p:spPr>
              <a:xfrm flipH="false" flipV="false" rot="0">
                <a:off x="0" y="0"/>
                <a:ext cx="260463" cy="869719"/>
              </a:xfrm>
              <a:custGeom>
                <a:avLst/>
                <a:gdLst/>
                <a:ahLst/>
                <a:cxnLst/>
                <a:rect r="r" b="b" t="t" l="l"/>
                <a:pathLst>
                  <a:path h="869719" w="260463">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01AB59"/>
              </a:solidFill>
            </p:spPr>
          </p:sp>
          <p:sp>
            <p:nvSpPr>
              <p:cNvPr name="TextBox 20" id="20"/>
              <p:cNvSpPr txBox="true"/>
              <p:nvPr/>
            </p:nvSpPr>
            <p:spPr>
              <a:xfrm>
                <a:off x="0" y="-38100"/>
                <a:ext cx="260463" cy="907819"/>
              </a:xfrm>
              <a:prstGeom prst="rect">
                <a:avLst/>
              </a:prstGeom>
            </p:spPr>
            <p:txBody>
              <a:bodyPr anchor="ctr" rtlCol="false" tIns="45696" lIns="45696" bIns="45696" rIns="45696"/>
              <a:lstStyle/>
              <a:p>
                <a:pPr algn="ctr">
                  <a:lnSpc>
                    <a:spcPts val="2756"/>
                  </a:lnSpc>
                </a:pPr>
              </a:p>
            </p:txBody>
          </p:sp>
        </p:grpSp>
        <p:grpSp>
          <p:nvGrpSpPr>
            <p:cNvPr name="Group 21" id="21"/>
            <p:cNvGrpSpPr/>
            <p:nvPr/>
          </p:nvGrpSpPr>
          <p:grpSpPr>
            <a:xfrm rot="0">
              <a:off x="9243567" y="5605932"/>
              <a:ext cx="4132139" cy="5599414"/>
              <a:chOff x="0" y="0"/>
              <a:chExt cx="888562" cy="1204080"/>
            </a:xfrm>
          </p:grpSpPr>
          <p:sp>
            <p:nvSpPr>
              <p:cNvPr name="Freeform 22" id="22"/>
              <p:cNvSpPr/>
              <p:nvPr/>
            </p:nvSpPr>
            <p:spPr>
              <a:xfrm flipH="false" flipV="false" rot="0">
                <a:off x="0" y="0"/>
                <a:ext cx="888562" cy="1204080"/>
              </a:xfrm>
              <a:custGeom>
                <a:avLst/>
                <a:gdLst/>
                <a:ahLst/>
                <a:cxnLst/>
                <a:rect r="r" b="b" t="t" l="l"/>
                <a:pathLst>
                  <a:path h="1204080" w="888562">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sp>
          <p:sp>
            <p:nvSpPr>
              <p:cNvPr name="TextBox 23" id="23"/>
              <p:cNvSpPr txBox="true"/>
              <p:nvPr/>
            </p:nvSpPr>
            <p:spPr>
              <a:xfrm>
                <a:off x="0" y="-38100"/>
                <a:ext cx="888562" cy="1242180"/>
              </a:xfrm>
              <a:prstGeom prst="rect">
                <a:avLst/>
              </a:prstGeom>
            </p:spPr>
            <p:txBody>
              <a:bodyPr anchor="ctr" rtlCol="false" tIns="45696" lIns="45696" bIns="45696" rIns="45696"/>
              <a:lstStyle/>
              <a:p>
                <a:pPr algn="ctr">
                  <a:lnSpc>
                    <a:spcPts val="2756"/>
                  </a:lnSpc>
                </a:pPr>
              </a:p>
            </p:txBody>
          </p:sp>
        </p:grpSp>
        <p:grpSp>
          <p:nvGrpSpPr>
            <p:cNvPr name="Group 24" id="24"/>
            <p:cNvGrpSpPr/>
            <p:nvPr/>
          </p:nvGrpSpPr>
          <p:grpSpPr>
            <a:xfrm rot="0">
              <a:off x="10435677" y="3524169"/>
              <a:ext cx="4192584" cy="419258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38100"/>
                <a:ext cx="660400" cy="698500"/>
              </a:xfrm>
              <a:prstGeom prst="rect">
                <a:avLst/>
              </a:prstGeom>
            </p:spPr>
            <p:txBody>
              <a:bodyPr anchor="ctr" rtlCol="false" tIns="45696" lIns="45696" bIns="45696" rIns="45696"/>
              <a:lstStyle/>
              <a:p>
                <a:pPr algn="ctr">
                  <a:lnSpc>
                    <a:spcPts val="2756"/>
                  </a:lnSpc>
                </a:pPr>
              </a:p>
            </p:txBody>
          </p:sp>
        </p:grpSp>
        <p:grpSp>
          <p:nvGrpSpPr>
            <p:cNvPr name="Group 27" id="27"/>
            <p:cNvGrpSpPr/>
            <p:nvPr/>
          </p:nvGrpSpPr>
          <p:grpSpPr>
            <a:xfrm rot="0">
              <a:off x="9243567" y="5004857"/>
              <a:ext cx="1211247" cy="4044515"/>
              <a:chOff x="0" y="0"/>
              <a:chExt cx="260463" cy="869719"/>
            </a:xfrm>
          </p:grpSpPr>
          <p:sp>
            <p:nvSpPr>
              <p:cNvPr name="Freeform 28" id="28"/>
              <p:cNvSpPr/>
              <p:nvPr/>
            </p:nvSpPr>
            <p:spPr>
              <a:xfrm flipH="false" flipV="false" rot="0">
                <a:off x="0" y="0"/>
                <a:ext cx="260463" cy="869719"/>
              </a:xfrm>
              <a:custGeom>
                <a:avLst/>
                <a:gdLst/>
                <a:ahLst/>
                <a:cxnLst/>
                <a:rect r="r" b="b" t="t" l="l"/>
                <a:pathLst>
                  <a:path h="869719" w="260463">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sp>
          <p:sp>
            <p:nvSpPr>
              <p:cNvPr name="TextBox 29" id="29"/>
              <p:cNvSpPr txBox="true"/>
              <p:nvPr/>
            </p:nvSpPr>
            <p:spPr>
              <a:xfrm>
                <a:off x="0" y="-38100"/>
                <a:ext cx="260463" cy="907819"/>
              </a:xfrm>
              <a:prstGeom prst="rect">
                <a:avLst/>
              </a:prstGeom>
            </p:spPr>
            <p:txBody>
              <a:bodyPr anchor="ctr" rtlCol="false" tIns="45696" lIns="45696" bIns="45696" rIns="45696"/>
              <a:lstStyle/>
              <a:p>
                <a:pPr algn="ctr">
                  <a:lnSpc>
                    <a:spcPts val="2756"/>
                  </a:lnSpc>
                </a:pPr>
              </a:p>
            </p:txBody>
          </p:sp>
        </p:grpSp>
        <p:grpSp>
          <p:nvGrpSpPr>
            <p:cNvPr name="Group 30" id="30"/>
            <p:cNvGrpSpPr/>
            <p:nvPr/>
          </p:nvGrpSpPr>
          <p:grpSpPr>
            <a:xfrm rot="-10800000">
              <a:off x="11935914" y="0"/>
              <a:ext cx="4132139" cy="5599414"/>
              <a:chOff x="0" y="0"/>
              <a:chExt cx="888562" cy="1204080"/>
            </a:xfrm>
          </p:grpSpPr>
          <p:sp>
            <p:nvSpPr>
              <p:cNvPr name="Freeform 31" id="31"/>
              <p:cNvSpPr/>
              <p:nvPr/>
            </p:nvSpPr>
            <p:spPr>
              <a:xfrm flipH="false" flipV="false" rot="0">
                <a:off x="0" y="0"/>
                <a:ext cx="888562" cy="1204080"/>
              </a:xfrm>
              <a:custGeom>
                <a:avLst/>
                <a:gdLst/>
                <a:ahLst/>
                <a:cxnLst/>
                <a:rect r="r" b="b" t="t" l="l"/>
                <a:pathLst>
                  <a:path h="1204080" w="888562">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sp>
          <p:sp>
            <p:nvSpPr>
              <p:cNvPr name="TextBox 32" id="32"/>
              <p:cNvSpPr txBox="true"/>
              <p:nvPr/>
            </p:nvSpPr>
            <p:spPr>
              <a:xfrm>
                <a:off x="0" y="-38100"/>
                <a:ext cx="888562" cy="1242180"/>
              </a:xfrm>
              <a:prstGeom prst="rect">
                <a:avLst/>
              </a:prstGeom>
            </p:spPr>
            <p:txBody>
              <a:bodyPr anchor="ctr" rtlCol="false" tIns="45696" lIns="45696" bIns="45696" rIns="45696"/>
              <a:lstStyle/>
              <a:p>
                <a:pPr algn="ctr">
                  <a:lnSpc>
                    <a:spcPts val="2756"/>
                  </a:lnSpc>
                </a:pPr>
              </a:p>
            </p:txBody>
          </p:sp>
        </p:grpSp>
        <p:grpSp>
          <p:nvGrpSpPr>
            <p:cNvPr name="Group 33" id="33"/>
            <p:cNvGrpSpPr/>
            <p:nvPr/>
          </p:nvGrpSpPr>
          <p:grpSpPr>
            <a:xfrm rot="-10800000">
              <a:off x="13137641" y="3488593"/>
              <a:ext cx="4192584" cy="419258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38100"/>
                <a:ext cx="660400" cy="698500"/>
              </a:xfrm>
              <a:prstGeom prst="rect">
                <a:avLst/>
              </a:prstGeom>
            </p:spPr>
            <p:txBody>
              <a:bodyPr anchor="ctr" rtlCol="false" tIns="45696" lIns="45696" bIns="45696" rIns="45696"/>
              <a:lstStyle/>
              <a:p>
                <a:pPr algn="ctr">
                  <a:lnSpc>
                    <a:spcPts val="2756"/>
                  </a:lnSpc>
                </a:pPr>
              </a:p>
            </p:txBody>
          </p:sp>
        </p:grpSp>
        <p:grpSp>
          <p:nvGrpSpPr>
            <p:cNvPr name="Group 36" id="36"/>
            <p:cNvGrpSpPr/>
            <p:nvPr/>
          </p:nvGrpSpPr>
          <p:grpSpPr>
            <a:xfrm rot="-10800000">
              <a:off x="11935914" y="2155974"/>
              <a:ext cx="1211247" cy="4044515"/>
              <a:chOff x="0" y="0"/>
              <a:chExt cx="260463" cy="869719"/>
            </a:xfrm>
          </p:grpSpPr>
          <p:sp>
            <p:nvSpPr>
              <p:cNvPr name="Freeform 37" id="37"/>
              <p:cNvSpPr/>
              <p:nvPr/>
            </p:nvSpPr>
            <p:spPr>
              <a:xfrm flipH="false" flipV="false" rot="0">
                <a:off x="0" y="0"/>
                <a:ext cx="260463" cy="869719"/>
              </a:xfrm>
              <a:custGeom>
                <a:avLst/>
                <a:gdLst/>
                <a:ahLst/>
                <a:cxnLst/>
                <a:rect r="r" b="b" t="t" l="l"/>
                <a:pathLst>
                  <a:path h="869719" w="260463">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sp>
          <p:sp>
            <p:nvSpPr>
              <p:cNvPr name="TextBox 38" id="38"/>
              <p:cNvSpPr txBox="true"/>
              <p:nvPr/>
            </p:nvSpPr>
            <p:spPr>
              <a:xfrm>
                <a:off x="0" y="-38100"/>
                <a:ext cx="260463" cy="907819"/>
              </a:xfrm>
              <a:prstGeom prst="rect">
                <a:avLst/>
              </a:prstGeom>
            </p:spPr>
            <p:txBody>
              <a:bodyPr anchor="ctr" rtlCol="false" tIns="45696" lIns="45696" bIns="45696" rIns="45696"/>
              <a:lstStyle/>
              <a:p>
                <a:pPr algn="ctr">
                  <a:lnSpc>
                    <a:spcPts val="2756"/>
                  </a:lnSpc>
                </a:pPr>
              </a:p>
            </p:txBody>
          </p:sp>
        </p:grpSp>
        <p:grpSp>
          <p:nvGrpSpPr>
            <p:cNvPr name="Group 39" id="39"/>
            <p:cNvGrpSpPr/>
            <p:nvPr/>
          </p:nvGrpSpPr>
          <p:grpSpPr>
            <a:xfrm rot="0">
              <a:off x="14623451" y="5605932"/>
              <a:ext cx="4132139" cy="5599414"/>
              <a:chOff x="0" y="0"/>
              <a:chExt cx="888562" cy="1204080"/>
            </a:xfrm>
          </p:grpSpPr>
          <p:sp>
            <p:nvSpPr>
              <p:cNvPr name="Freeform 40" id="40"/>
              <p:cNvSpPr/>
              <p:nvPr/>
            </p:nvSpPr>
            <p:spPr>
              <a:xfrm flipH="false" flipV="false" rot="0">
                <a:off x="0" y="0"/>
                <a:ext cx="888562" cy="1204080"/>
              </a:xfrm>
              <a:custGeom>
                <a:avLst/>
                <a:gdLst/>
                <a:ahLst/>
                <a:cxnLst/>
                <a:rect r="r" b="b" t="t" l="l"/>
                <a:pathLst>
                  <a:path h="1204080" w="888562">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sp>
          <p:sp>
            <p:nvSpPr>
              <p:cNvPr name="TextBox 41" id="41"/>
              <p:cNvSpPr txBox="true"/>
              <p:nvPr/>
            </p:nvSpPr>
            <p:spPr>
              <a:xfrm>
                <a:off x="0" y="-38100"/>
                <a:ext cx="888562" cy="1242180"/>
              </a:xfrm>
              <a:prstGeom prst="rect">
                <a:avLst/>
              </a:prstGeom>
            </p:spPr>
            <p:txBody>
              <a:bodyPr anchor="ctr" rtlCol="false" tIns="45696" lIns="45696" bIns="45696" rIns="45696"/>
              <a:lstStyle/>
              <a:p>
                <a:pPr algn="ctr">
                  <a:lnSpc>
                    <a:spcPts val="2756"/>
                  </a:lnSpc>
                </a:pPr>
              </a:p>
            </p:txBody>
          </p:sp>
        </p:grpSp>
        <p:grpSp>
          <p:nvGrpSpPr>
            <p:cNvPr name="Group 42" id="42"/>
            <p:cNvGrpSpPr/>
            <p:nvPr/>
          </p:nvGrpSpPr>
          <p:grpSpPr>
            <a:xfrm rot="0">
              <a:off x="15815561" y="3524169"/>
              <a:ext cx="4192584" cy="4192584"/>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4" id="44"/>
              <p:cNvSpPr txBox="true"/>
              <p:nvPr/>
            </p:nvSpPr>
            <p:spPr>
              <a:xfrm>
                <a:off x="76200" y="38100"/>
                <a:ext cx="660400" cy="698500"/>
              </a:xfrm>
              <a:prstGeom prst="rect">
                <a:avLst/>
              </a:prstGeom>
            </p:spPr>
            <p:txBody>
              <a:bodyPr anchor="ctr" rtlCol="false" tIns="45696" lIns="45696" bIns="45696" rIns="45696"/>
              <a:lstStyle/>
              <a:p>
                <a:pPr algn="ctr">
                  <a:lnSpc>
                    <a:spcPts val="2756"/>
                  </a:lnSpc>
                </a:pPr>
              </a:p>
            </p:txBody>
          </p:sp>
        </p:grpSp>
        <p:grpSp>
          <p:nvGrpSpPr>
            <p:cNvPr name="Group 45" id="45"/>
            <p:cNvGrpSpPr/>
            <p:nvPr/>
          </p:nvGrpSpPr>
          <p:grpSpPr>
            <a:xfrm rot="0">
              <a:off x="14623451" y="5004857"/>
              <a:ext cx="1211247" cy="4044515"/>
              <a:chOff x="0" y="0"/>
              <a:chExt cx="260463" cy="869719"/>
            </a:xfrm>
          </p:grpSpPr>
          <p:sp>
            <p:nvSpPr>
              <p:cNvPr name="Freeform 46" id="46"/>
              <p:cNvSpPr/>
              <p:nvPr/>
            </p:nvSpPr>
            <p:spPr>
              <a:xfrm flipH="false" flipV="false" rot="0">
                <a:off x="0" y="0"/>
                <a:ext cx="260463" cy="869719"/>
              </a:xfrm>
              <a:custGeom>
                <a:avLst/>
                <a:gdLst/>
                <a:ahLst/>
                <a:cxnLst/>
                <a:rect r="r" b="b" t="t" l="l"/>
                <a:pathLst>
                  <a:path h="869719" w="260463">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sp>
          <p:sp>
            <p:nvSpPr>
              <p:cNvPr name="TextBox 47" id="47"/>
              <p:cNvSpPr txBox="true"/>
              <p:nvPr/>
            </p:nvSpPr>
            <p:spPr>
              <a:xfrm>
                <a:off x="0" y="-38100"/>
                <a:ext cx="260463" cy="907819"/>
              </a:xfrm>
              <a:prstGeom prst="rect">
                <a:avLst/>
              </a:prstGeom>
            </p:spPr>
            <p:txBody>
              <a:bodyPr anchor="ctr" rtlCol="false" tIns="45696" lIns="45696" bIns="45696" rIns="45696"/>
              <a:lstStyle/>
              <a:p>
                <a:pPr algn="ctr">
                  <a:lnSpc>
                    <a:spcPts val="2756"/>
                  </a:lnSpc>
                </a:pPr>
              </a:p>
            </p:txBody>
          </p:sp>
        </p:grpSp>
        <p:grpSp>
          <p:nvGrpSpPr>
            <p:cNvPr name="Group 48" id="48"/>
            <p:cNvGrpSpPr/>
            <p:nvPr/>
          </p:nvGrpSpPr>
          <p:grpSpPr>
            <a:xfrm rot="-10800000">
              <a:off x="17315798" y="0"/>
              <a:ext cx="4132139" cy="5599414"/>
              <a:chOff x="0" y="0"/>
              <a:chExt cx="888562" cy="1204080"/>
            </a:xfrm>
          </p:grpSpPr>
          <p:sp>
            <p:nvSpPr>
              <p:cNvPr name="Freeform 49" id="49"/>
              <p:cNvSpPr/>
              <p:nvPr/>
            </p:nvSpPr>
            <p:spPr>
              <a:xfrm flipH="false" flipV="false" rot="0">
                <a:off x="0" y="0"/>
                <a:ext cx="888562" cy="1204080"/>
              </a:xfrm>
              <a:custGeom>
                <a:avLst/>
                <a:gdLst/>
                <a:ahLst/>
                <a:cxnLst/>
                <a:rect r="r" b="b" t="t" l="l"/>
                <a:pathLst>
                  <a:path h="1204080" w="888562">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sp>
          <p:sp>
            <p:nvSpPr>
              <p:cNvPr name="TextBox 50" id="50"/>
              <p:cNvSpPr txBox="true"/>
              <p:nvPr/>
            </p:nvSpPr>
            <p:spPr>
              <a:xfrm>
                <a:off x="0" y="-38100"/>
                <a:ext cx="888562" cy="1242180"/>
              </a:xfrm>
              <a:prstGeom prst="rect">
                <a:avLst/>
              </a:prstGeom>
            </p:spPr>
            <p:txBody>
              <a:bodyPr anchor="ctr" rtlCol="false" tIns="45696" lIns="45696" bIns="45696" rIns="45696"/>
              <a:lstStyle/>
              <a:p>
                <a:pPr algn="ctr">
                  <a:lnSpc>
                    <a:spcPts val="2756"/>
                  </a:lnSpc>
                </a:pPr>
              </a:p>
            </p:txBody>
          </p:sp>
        </p:grpSp>
        <p:grpSp>
          <p:nvGrpSpPr>
            <p:cNvPr name="Group 51" id="51"/>
            <p:cNvGrpSpPr/>
            <p:nvPr/>
          </p:nvGrpSpPr>
          <p:grpSpPr>
            <a:xfrm rot="-10800000">
              <a:off x="18517526" y="3488593"/>
              <a:ext cx="4192584" cy="4192584"/>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3" id="53"/>
              <p:cNvSpPr txBox="true"/>
              <p:nvPr/>
            </p:nvSpPr>
            <p:spPr>
              <a:xfrm>
                <a:off x="76200" y="38100"/>
                <a:ext cx="660400" cy="698500"/>
              </a:xfrm>
              <a:prstGeom prst="rect">
                <a:avLst/>
              </a:prstGeom>
            </p:spPr>
            <p:txBody>
              <a:bodyPr anchor="ctr" rtlCol="false" tIns="45696" lIns="45696" bIns="45696" rIns="45696"/>
              <a:lstStyle/>
              <a:p>
                <a:pPr algn="ctr">
                  <a:lnSpc>
                    <a:spcPts val="2756"/>
                  </a:lnSpc>
                </a:pPr>
              </a:p>
            </p:txBody>
          </p:sp>
        </p:grpSp>
        <p:grpSp>
          <p:nvGrpSpPr>
            <p:cNvPr name="Group 54" id="54"/>
            <p:cNvGrpSpPr/>
            <p:nvPr/>
          </p:nvGrpSpPr>
          <p:grpSpPr>
            <a:xfrm rot="-10800000">
              <a:off x="17315798" y="2155974"/>
              <a:ext cx="1211247" cy="4044515"/>
              <a:chOff x="0" y="0"/>
              <a:chExt cx="260463" cy="869719"/>
            </a:xfrm>
          </p:grpSpPr>
          <p:sp>
            <p:nvSpPr>
              <p:cNvPr name="Freeform 55" id="55"/>
              <p:cNvSpPr/>
              <p:nvPr/>
            </p:nvSpPr>
            <p:spPr>
              <a:xfrm flipH="false" flipV="false" rot="0">
                <a:off x="0" y="0"/>
                <a:ext cx="260463" cy="869719"/>
              </a:xfrm>
              <a:custGeom>
                <a:avLst/>
                <a:gdLst/>
                <a:ahLst/>
                <a:cxnLst/>
                <a:rect r="r" b="b" t="t" l="l"/>
                <a:pathLst>
                  <a:path h="869719" w="260463">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sp>
          <p:sp>
            <p:nvSpPr>
              <p:cNvPr name="TextBox 56" id="56"/>
              <p:cNvSpPr txBox="true"/>
              <p:nvPr/>
            </p:nvSpPr>
            <p:spPr>
              <a:xfrm>
                <a:off x="0" y="-38100"/>
                <a:ext cx="260463" cy="907819"/>
              </a:xfrm>
              <a:prstGeom prst="rect">
                <a:avLst/>
              </a:prstGeom>
            </p:spPr>
            <p:txBody>
              <a:bodyPr anchor="ctr" rtlCol="false" tIns="45696" lIns="45696" bIns="45696" rIns="45696"/>
              <a:lstStyle/>
              <a:p>
                <a:pPr algn="ctr">
                  <a:lnSpc>
                    <a:spcPts val="2756"/>
                  </a:lnSpc>
                </a:pPr>
              </a:p>
            </p:txBody>
          </p:sp>
        </p:grpSp>
        <p:grpSp>
          <p:nvGrpSpPr>
            <p:cNvPr name="Group 57" id="57"/>
            <p:cNvGrpSpPr/>
            <p:nvPr/>
          </p:nvGrpSpPr>
          <p:grpSpPr>
            <a:xfrm rot="0">
              <a:off x="20017763" y="5605932"/>
              <a:ext cx="4132139" cy="5599414"/>
              <a:chOff x="0" y="0"/>
              <a:chExt cx="888562" cy="1204080"/>
            </a:xfrm>
          </p:grpSpPr>
          <p:sp>
            <p:nvSpPr>
              <p:cNvPr name="Freeform 58" id="58"/>
              <p:cNvSpPr/>
              <p:nvPr/>
            </p:nvSpPr>
            <p:spPr>
              <a:xfrm flipH="false" flipV="false" rot="0">
                <a:off x="0" y="0"/>
                <a:ext cx="888562" cy="1204080"/>
              </a:xfrm>
              <a:custGeom>
                <a:avLst/>
                <a:gdLst/>
                <a:ahLst/>
                <a:cxnLst/>
                <a:rect r="r" b="b" t="t" l="l"/>
                <a:pathLst>
                  <a:path h="1204080" w="888562">
                    <a:moveTo>
                      <a:pt x="160717" y="0"/>
                    </a:moveTo>
                    <a:lnTo>
                      <a:pt x="727845" y="0"/>
                    </a:lnTo>
                    <a:cubicBezTo>
                      <a:pt x="770470" y="0"/>
                      <a:pt x="811349" y="16933"/>
                      <a:pt x="841489" y="47073"/>
                    </a:cubicBezTo>
                    <a:cubicBezTo>
                      <a:pt x="871629" y="77213"/>
                      <a:pt x="888562" y="118092"/>
                      <a:pt x="888562" y="160717"/>
                    </a:cubicBezTo>
                    <a:lnTo>
                      <a:pt x="888562" y="1043363"/>
                    </a:lnTo>
                    <a:cubicBezTo>
                      <a:pt x="888562" y="1132124"/>
                      <a:pt x="816606" y="1204080"/>
                      <a:pt x="727845" y="1204080"/>
                    </a:cubicBezTo>
                    <a:lnTo>
                      <a:pt x="160717" y="1204080"/>
                    </a:lnTo>
                    <a:cubicBezTo>
                      <a:pt x="71955" y="1204080"/>
                      <a:pt x="0" y="1132124"/>
                      <a:pt x="0" y="1043363"/>
                    </a:cubicBezTo>
                    <a:lnTo>
                      <a:pt x="0" y="160717"/>
                    </a:lnTo>
                    <a:cubicBezTo>
                      <a:pt x="0" y="71955"/>
                      <a:pt x="71955" y="0"/>
                      <a:pt x="160717" y="0"/>
                    </a:cubicBezTo>
                    <a:close/>
                  </a:path>
                </a:pathLst>
              </a:custGeom>
              <a:solidFill>
                <a:srgbClr val="FF5757"/>
              </a:solidFill>
            </p:spPr>
          </p:sp>
          <p:sp>
            <p:nvSpPr>
              <p:cNvPr name="TextBox 59" id="59"/>
              <p:cNvSpPr txBox="true"/>
              <p:nvPr/>
            </p:nvSpPr>
            <p:spPr>
              <a:xfrm>
                <a:off x="0" y="-38100"/>
                <a:ext cx="888562" cy="1242180"/>
              </a:xfrm>
              <a:prstGeom prst="rect">
                <a:avLst/>
              </a:prstGeom>
            </p:spPr>
            <p:txBody>
              <a:bodyPr anchor="ctr" rtlCol="false" tIns="45696" lIns="45696" bIns="45696" rIns="45696"/>
              <a:lstStyle/>
              <a:p>
                <a:pPr algn="ctr">
                  <a:lnSpc>
                    <a:spcPts val="2756"/>
                  </a:lnSpc>
                </a:pPr>
              </a:p>
            </p:txBody>
          </p:sp>
        </p:grpSp>
        <p:grpSp>
          <p:nvGrpSpPr>
            <p:cNvPr name="Group 60" id="60"/>
            <p:cNvGrpSpPr/>
            <p:nvPr/>
          </p:nvGrpSpPr>
          <p:grpSpPr>
            <a:xfrm rot="0">
              <a:off x="21209873" y="3524169"/>
              <a:ext cx="4192584" cy="4192584"/>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2" id="62"/>
              <p:cNvSpPr txBox="true"/>
              <p:nvPr/>
            </p:nvSpPr>
            <p:spPr>
              <a:xfrm>
                <a:off x="76200" y="38100"/>
                <a:ext cx="660400" cy="698500"/>
              </a:xfrm>
              <a:prstGeom prst="rect">
                <a:avLst/>
              </a:prstGeom>
            </p:spPr>
            <p:txBody>
              <a:bodyPr anchor="ctr" rtlCol="false" tIns="45696" lIns="45696" bIns="45696" rIns="45696"/>
              <a:lstStyle/>
              <a:p>
                <a:pPr algn="ctr">
                  <a:lnSpc>
                    <a:spcPts val="2756"/>
                  </a:lnSpc>
                </a:pPr>
              </a:p>
            </p:txBody>
          </p:sp>
        </p:grpSp>
        <p:grpSp>
          <p:nvGrpSpPr>
            <p:cNvPr name="Group 63" id="63"/>
            <p:cNvGrpSpPr/>
            <p:nvPr/>
          </p:nvGrpSpPr>
          <p:grpSpPr>
            <a:xfrm rot="0">
              <a:off x="20017763" y="5004857"/>
              <a:ext cx="1211247" cy="4044515"/>
              <a:chOff x="0" y="0"/>
              <a:chExt cx="260463" cy="869719"/>
            </a:xfrm>
          </p:grpSpPr>
          <p:sp>
            <p:nvSpPr>
              <p:cNvPr name="Freeform 64" id="64"/>
              <p:cNvSpPr/>
              <p:nvPr/>
            </p:nvSpPr>
            <p:spPr>
              <a:xfrm flipH="false" flipV="false" rot="0">
                <a:off x="0" y="0"/>
                <a:ext cx="260463" cy="869719"/>
              </a:xfrm>
              <a:custGeom>
                <a:avLst/>
                <a:gdLst/>
                <a:ahLst/>
                <a:cxnLst/>
                <a:rect r="r" b="b" t="t" l="l"/>
                <a:pathLst>
                  <a:path h="869719" w="260463">
                    <a:moveTo>
                      <a:pt x="130231" y="0"/>
                    </a:moveTo>
                    <a:lnTo>
                      <a:pt x="130231" y="0"/>
                    </a:lnTo>
                    <a:cubicBezTo>
                      <a:pt x="202156" y="0"/>
                      <a:pt x="260463" y="58307"/>
                      <a:pt x="260463" y="130231"/>
                    </a:cubicBezTo>
                    <a:lnTo>
                      <a:pt x="260463" y="739488"/>
                    </a:lnTo>
                    <a:cubicBezTo>
                      <a:pt x="260463" y="774027"/>
                      <a:pt x="246742" y="807152"/>
                      <a:pt x="222319" y="831575"/>
                    </a:cubicBezTo>
                    <a:cubicBezTo>
                      <a:pt x="197896" y="855998"/>
                      <a:pt x="164771" y="869719"/>
                      <a:pt x="130231" y="869719"/>
                    </a:cubicBezTo>
                    <a:lnTo>
                      <a:pt x="130231" y="869719"/>
                    </a:lnTo>
                    <a:cubicBezTo>
                      <a:pt x="95692" y="869719"/>
                      <a:pt x="62567" y="855998"/>
                      <a:pt x="38144" y="831575"/>
                    </a:cubicBezTo>
                    <a:cubicBezTo>
                      <a:pt x="13721" y="807152"/>
                      <a:pt x="0" y="774027"/>
                      <a:pt x="0" y="739488"/>
                    </a:cubicBezTo>
                    <a:lnTo>
                      <a:pt x="0" y="130231"/>
                    </a:lnTo>
                    <a:cubicBezTo>
                      <a:pt x="0" y="95692"/>
                      <a:pt x="13721" y="62567"/>
                      <a:pt x="38144" y="38144"/>
                    </a:cubicBezTo>
                    <a:cubicBezTo>
                      <a:pt x="62567" y="13721"/>
                      <a:pt x="95692" y="0"/>
                      <a:pt x="130231" y="0"/>
                    </a:cubicBezTo>
                    <a:close/>
                  </a:path>
                </a:pathLst>
              </a:custGeom>
              <a:solidFill>
                <a:srgbClr val="FF5757"/>
              </a:solidFill>
            </p:spPr>
          </p:sp>
          <p:sp>
            <p:nvSpPr>
              <p:cNvPr name="TextBox 65" id="65"/>
              <p:cNvSpPr txBox="true"/>
              <p:nvPr/>
            </p:nvSpPr>
            <p:spPr>
              <a:xfrm>
                <a:off x="0" y="-38100"/>
                <a:ext cx="260463" cy="907819"/>
              </a:xfrm>
              <a:prstGeom prst="rect">
                <a:avLst/>
              </a:prstGeom>
            </p:spPr>
            <p:txBody>
              <a:bodyPr anchor="ctr" rtlCol="false" tIns="45696" lIns="45696" bIns="45696" rIns="45696"/>
              <a:lstStyle/>
              <a:p>
                <a:pPr algn="ctr">
                  <a:lnSpc>
                    <a:spcPts val="2756"/>
                  </a:lnSpc>
                </a:pPr>
              </a:p>
            </p:txBody>
          </p:sp>
        </p:grpSp>
        <p:grpSp>
          <p:nvGrpSpPr>
            <p:cNvPr name="Group 66" id="66"/>
            <p:cNvGrpSpPr/>
            <p:nvPr/>
          </p:nvGrpSpPr>
          <p:grpSpPr>
            <a:xfrm rot="0">
              <a:off x="23294090" y="7266902"/>
              <a:ext cx="2355608" cy="450589"/>
              <a:chOff x="0" y="0"/>
              <a:chExt cx="455649" cy="87158"/>
            </a:xfrm>
          </p:grpSpPr>
          <p:sp>
            <p:nvSpPr>
              <p:cNvPr name="Freeform 67" id="67"/>
              <p:cNvSpPr/>
              <p:nvPr/>
            </p:nvSpPr>
            <p:spPr>
              <a:xfrm flipH="false" flipV="false" rot="0">
                <a:off x="0" y="0"/>
                <a:ext cx="455649" cy="87158"/>
              </a:xfrm>
              <a:custGeom>
                <a:avLst/>
                <a:gdLst/>
                <a:ahLst/>
                <a:cxnLst/>
                <a:rect r="r" b="b" t="t" l="l"/>
                <a:pathLst>
                  <a:path h="87158" w="455649">
                    <a:moveTo>
                      <a:pt x="0" y="0"/>
                    </a:moveTo>
                    <a:lnTo>
                      <a:pt x="455649" y="0"/>
                    </a:lnTo>
                    <a:lnTo>
                      <a:pt x="455649" y="87158"/>
                    </a:lnTo>
                    <a:lnTo>
                      <a:pt x="0" y="87158"/>
                    </a:lnTo>
                    <a:close/>
                  </a:path>
                </a:pathLst>
              </a:custGeom>
              <a:solidFill>
                <a:srgbClr val="FFFFFF"/>
              </a:solidFill>
            </p:spPr>
          </p:sp>
          <p:sp>
            <p:nvSpPr>
              <p:cNvPr name="TextBox 68" id="68"/>
              <p:cNvSpPr txBox="true"/>
              <p:nvPr/>
            </p:nvSpPr>
            <p:spPr>
              <a:xfrm>
                <a:off x="0" y="-38100"/>
                <a:ext cx="455649" cy="125258"/>
              </a:xfrm>
              <a:prstGeom prst="rect">
                <a:avLst/>
              </a:prstGeom>
            </p:spPr>
            <p:txBody>
              <a:bodyPr anchor="ctr" rtlCol="false" tIns="50800" lIns="50800" bIns="50800" rIns="50800"/>
              <a:lstStyle/>
              <a:p>
                <a:pPr algn="ctr">
                  <a:lnSpc>
                    <a:spcPts val="3064"/>
                  </a:lnSpc>
                </a:pPr>
              </a:p>
            </p:txBody>
          </p:sp>
        </p:grpSp>
        <p:sp>
          <p:nvSpPr>
            <p:cNvPr name="Freeform 69" id="69"/>
            <p:cNvSpPr/>
            <p:nvPr/>
          </p:nvSpPr>
          <p:spPr>
            <a:xfrm flipH="false" flipV="false" rot="-10800000">
              <a:off x="0" y="6282176"/>
              <a:ext cx="1797510" cy="1348132"/>
            </a:xfrm>
            <a:custGeom>
              <a:avLst/>
              <a:gdLst/>
              <a:ahLst/>
              <a:cxnLst/>
              <a:rect r="r" b="b" t="t" l="l"/>
              <a:pathLst>
                <a:path h="1348132" w="1797510">
                  <a:moveTo>
                    <a:pt x="0" y="0"/>
                  </a:moveTo>
                  <a:lnTo>
                    <a:pt x="1797510" y="0"/>
                  </a:lnTo>
                  <a:lnTo>
                    <a:pt x="1797510" y="1348133"/>
                  </a:lnTo>
                  <a:lnTo>
                    <a:pt x="0" y="1348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0" id="70"/>
            <p:cNvSpPr/>
            <p:nvPr/>
          </p:nvSpPr>
          <p:spPr>
            <a:xfrm flipH="false" flipV="true" rot="-10800000">
              <a:off x="12542673" y="3587301"/>
              <a:ext cx="2693654" cy="4043007"/>
            </a:xfrm>
            <a:custGeom>
              <a:avLst/>
              <a:gdLst/>
              <a:ahLst/>
              <a:cxnLst/>
              <a:rect r="r" b="b" t="t" l="l"/>
              <a:pathLst>
                <a:path h="4043007" w="2693654">
                  <a:moveTo>
                    <a:pt x="0" y="4043008"/>
                  </a:moveTo>
                  <a:lnTo>
                    <a:pt x="2693653" y="4043008"/>
                  </a:lnTo>
                  <a:lnTo>
                    <a:pt x="2693653" y="0"/>
                  </a:lnTo>
                  <a:lnTo>
                    <a:pt x="0" y="0"/>
                  </a:lnTo>
                  <a:lnTo>
                    <a:pt x="0" y="404300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1" id="71"/>
            <p:cNvSpPr/>
            <p:nvPr/>
          </p:nvSpPr>
          <p:spPr>
            <a:xfrm flipH="false" flipV="false" rot="-10800000">
              <a:off x="15231351" y="3587301"/>
              <a:ext cx="2693654" cy="4043007"/>
            </a:xfrm>
            <a:custGeom>
              <a:avLst/>
              <a:gdLst/>
              <a:ahLst/>
              <a:cxnLst/>
              <a:rect r="r" b="b" t="t" l="l"/>
              <a:pathLst>
                <a:path h="4043007" w="2693654">
                  <a:moveTo>
                    <a:pt x="0" y="0"/>
                  </a:moveTo>
                  <a:lnTo>
                    <a:pt x="2693654" y="0"/>
                  </a:lnTo>
                  <a:lnTo>
                    <a:pt x="2693654" y="4043008"/>
                  </a:lnTo>
                  <a:lnTo>
                    <a:pt x="0" y="4043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2" id="72"/>
            <p:cNvSpPr/>
            <p:nvPr/>
          </p:nvSpPr>
          <p:spPr>
            <a:xfrm flipH="false" flipV="true" rot="-10800000">
              <a:off x="1792535" y="3587301"/>
              <a:ext cx="2693654" cy="4043007"/>
            </a:xfrm>
            <a:custGeom>
              <a:avLst/>
              <a:gdLst/>
              <a:ahLst/>
              <a:cxnLst/>
              <a:rect r="r" b="b" t="t" l="l"/>
              <a:pathLst>
                <a:path h="4043007" w="2693654">
                  <a:moveTo>
                    <a:pt x="0" y="4043008"/>
                  </a:moveTo>
                  <a:lnTo>
                    <a:pt x="2693653" y="4043008"/>
                  </a:lnTo>
                  <a:lnTo>
                    <a:pt x="2693653" y="0"/>
                  </a:lnTo>
                  <a:lnTo>
                    <a:pt x="0" y="0"/>
                  </a:lnTo>
                  <a:lnTo>
                    <a:pt x="0" y="404300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3" id="73"/>
            <p:cNvSpPr/>
            <p:nvPr/>
          </p:nvSpPr>
          <p:spPr>
            <a:xfrm flipH="false" flipV="false" rot="-10800000">
              <a:off x="4481213" y="3587301"/>
              <a:ext cx="2693654" cy="4043007"/>
            </a:xfrm>
            <a:custGeom>
              <a:avLst/>
              <a:gdLst/>
              <a:ahLst/>
              <a:cxnLst/>
              <a:rect r="r" b="b" t="t" l="l"/>
              <a:pathLst>
                <a:path h="4043007" w="2693654">
                  <a:moveTo>
                    <a:pt x="0" y="0"/>
                  </a:moveTo>
                  <a:lnTo>
                    <a:pt x="2693654" y="0"/>
                  </a:lnTo>
                  <a:lnTo>
                    <a:pt x="2693654" y="4043008"/>
                  </a:lnTo>
                  <a:lnTo>
                    <a:pt x="0" y="4043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4" id="74"/>
            <p:cNvSpPr/>
            <p:nvPr/>
          </p:nvSpPr>
          <p:spPr>
            <a:xfrm flipH="false" flipV="true" rot="-10800000">
              <a:off x="7165663" y="3587301"/>
              <a:ext cx="2693654" cy="4043007"/>
            </a:xfrm>
            <a:custGeom>
              <a:avLst/>
              <a:gdLst/>
              <a:ahLst/>
              <a:cxnLst/>
              <a:rect r="r" b="b" t="t" l="l"/>
              <a:pathLst>
                <a:path h="4043007" w="2693654">
                  <a:moveTo>
                    <a:pt x="0" y="4043008"/>
                  </a:moveTo>
                  <a:lnTo>
                    <a:pt x="2693654" y="4043008"/>
                  </a:lnTo>
                  <a:lnTo>
                    <a:pt x="2693654" y="0"/>
                  </a:lnTo>
                  <a:lnTo>
                    <a:pt x="0" y="0"/>
                  </a:lnTo>
                  <a:lnTo>
                    <a:pt x="0" y="404300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5" id="75"/>
            <p:cNvSpPr/>
            <p:nvPr/>
          </p:nvSpPr>
          <p:spPr>
            <a:xfrm flipH="false" flipV="false" rot="-10800000">
              <a:off x="9854342" y="3587301"/>
              <a:ext cx="2693654" cy="4043007"/>
            </a:xfrm>
            <a:custGeom>
              <a:avLst/>
              <a:gdLst/>
              <a:ahLst/>
              <a:cxnLst/>
              <a:rect r="r" b="b" t="t" l="l"/>
              <a:pathLst>
                <a:path h="4043007" w="2693654">
                  <a:moveTo>
                    <a:pt x="0" y="0"/>
                  </a:moveTo>
                  <a:lnTo>
                    <a:pt x="2693653" y="0"/>
                  </a:lnTo>
                  <a:lnTo>
                    <a:pt x="2693653" y="4043008"/>
                  </a:lnTo>
                  <a:lnTo>
                    <a:pt x="0" y="4043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6" id="76"/>
            <p:cNvSpPr/>
            <p:nvPr/>
          </p:nvSpPr>
          <p:spPr>
            <a:xfrm flipH="false" flipV="true" rot="-10800000">
              <a:off x="17919719" y="3588003"/>
              <a:ext cx="2693654" cy="4043007"/>
            </a:xfrm>
            <a:custGeom>
              <a:avLst/>
              <a:gdLst/>
              <a:ahLst/>
              <a:cxnLst/>
              <a:rect r="r" b="b" t="t" l="l"/>
              <a:pathLst>
                <a:path h="4043007" w="2693654">
                  <a:moveTo>
                    <a:pt x="0" y="4043007"/>
                  </a:moveTo>
                  <a:lnTo>
                    <a:pt x="2693654" y="4043007"/>
                  </a:lnTo>
                  <a:lnTo>
                    <a:pt x="2693654" y="0"/>
                  </a:lnTo>
                  <a:lnTo>
                    <a:pt x="0" y="0"/>
                  </a:lnTo>
                  <a:lnTo>
                    <a:pt x="0" y="404300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7" id="77"/>
            <p:cNvSpPr/>
            <p:nvPr/>
          </p:nvSpPr>
          <p:spPr>
            <a:xfrm flipH="false" flipV="false" rot="-10800000">
              <a:off x="20608398" y="3588003"/>
              <a:ext cx="2693654" cy="4043007"/>
            </a:xfrm>
            <a:custGeom>
              <a:avLst/>
              <a:gdLst/>
              <a:ahLst/>
              <a:cxnLst/>
              <a:rect r="r" b="b" t="t" l="l"/>
              <a:pathLst>
                <a:path h="4043007" w="2693654">
                  <a:moveTo>
                    <a:pt x="0" y="0"/>
                  </a:moveTo>
                  <a:lnTo>
                    <a:pt x="2693654" y="0"/>
                  </a:lnTo>
                  <a:lnTo>
                    <a:pt x="2693654" y="4043007"/>
                  </a:lnTo>
                  <a:lnTo>
                    <a:pt x="0" y="40430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8" id="78"/>
            <p:cNvSpPr/>
            <p:nvPr/>
          </p:nvSpPr>
          <p:spPr>
            <a:xfrm flipH="false" flipV="false" rot="-10800000">
              <a:off x="23294504" y="6286565"/>
              <a:ext cx="1794486" cy="1345865"/>
            </a:xfrm>
            <a:custGeom>
              <a:avLst/>
              <a:gdLst/>
              <a:ahLst/>
              <a:cxnLst/>
              <a:rect r="r" b="b" t="t" l="l"/>
              <a:pathLst>
                <a:path h="1345865" w="1794486">
                  <a:moveTo>
                    <a:pt x="0" y="0"/>
                  </a:moveTo>
                  <a:lnTo>
                    <a:pt x="1794486" y="0"/>
                  </a:lnTo>
                  <a:lnTo>
                    <a:pt x="1794486" y="1345864"/>
                  </a:lnTo>
                  <a:lnTo>
                    <a:pt x="0" y="1345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9" id="79"/>
            <p:cNvGrpSpPr/>
            <p:nvPr/>
          </p:nvGrpSpPr>
          <p:grpSpPr>
            <a:xfrm rot="0">
              <a:off x="14747907" y="5101999"/>
              <a:ext cx="972686" cy="972686"/>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1" id="81"/>
              <p:cNvSpPr txBox="true"/>
              <p:nvPr/>
            </p:nvSpPr>
            <p:spPr>
              <a:xfrm>
                <a:off x="76200" y="57150"/>
                <a:ext cx="660400" cy="679450"/>
              </a:xfrm>
              <a:prstGeom prst="rect">
                <a:avLst/>
              </a:prstGeom>
            </p:spPr>
            <p:txBody>
              <a:bodyPr anchor="ctr" rtlCol="false" tIns="19487" lIns="19487" bIns="19487" rIns="19487"/>
              <a:lstStyle/>
              <a:p>
                <a:pPr algn="ctr">
                  <a:lnSpc>
                    <a:spcPts val="1175"/>
                  </a:lnSpc>
                  <a:spcBef>
                    <a:spcPct val="0"/>
                  </a:spcBef>
                </a:pPr>
              </a:p>
            </p:txBody>
          </p:sp>
        </p:grpSp>
        <p:sp>
          <p:nvSpPr>
            <p:cNvPr name="TextBox 82" id="82"/>
            <p:cNvSpPr txBox="true"/>
            <p:nvPr/>
          </p:nvSpPr>
          <p:spPr>
            <a:xfrm rot="0">
              <a:off x="14795161" y="5096400"/>
              <a:ext cx="878177" cy="898160"/>
            </a:xfrm>
            <a:prstGeom prst="rect">
              <a:avLst/>
            </a:prstGeom>
          </p:spPr>
          <p:txBody>
            <a:bodyPr anchor="t" rtlCol="false" tIns="0" lIns="0" bIns="0" rIns="0">
              <a:spAutoFit/>
            </a:bodyPr>
            <a:lstStyle/>
            <a:p>
              <a:pPr algn="ctr">
                <a:lnSpc>
                  <a:spcPts val="5616"/>
                </a:lnSpc>
              </a:pPr>
              <a:r>
                <a:rPr lang="en-US" sz="4012">
                  <a:solidFill>
                    <a:srgbClr val="FF5757"/>
                  </a:solidFill>
                  <a:latin typeface="Lato 1 Heavy"/>
                </a:rPr>
                <a:t>5</a:t>
              </a:r>
            </a:p>
          </p:txBody>
        </p:sp>
        <p:grpSp>
          <p:nvGrpSpPr>
            <p:cNvPr name="Group 83" id="83"/>
            <p:cNvGrpSpPr/>
            <p:nvPr/>
          </p:nvGrpSpPr>
          <p:grpSpPr>
            <a:xfrm rot="0">
              <a:off x="17446947" y="5101999"/>
              <a:ext cx="972686" cy="972686"/>
              <a:chOff x="0" y="0"/>
              <a:chExt cx="812800" cy="812800"/>
            </a:xfrm>
          </p:grpSpPr>
          <p:sp>
            <p:nvSpPr>
              <p:cNvPr name="Freeform 84" id="8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5" id="85"/>
              <p:cNvSpPr txBox="true"/>
              <p:nvPr/>
            </p:nvSpPr>
            <p:spPr>
              <a:xfrm>
                <a:off x="76200" y="57150"/>
                <a:ext cx="660400" cy="679450"/>
              </a:xfrm>
              <a:prstGeom prst="rect">
                <a:avLst/>
              </a:prstGeom>
            </p:spPr>
            <p:txBody>
              <a:bodyPr anchor="ctr" rtlCol="false" tIns="19487" lIns="19487" bIns="19487" rIns="19487"/>
              <a:lstStyle/>
              <a:p>
                <a:pPr algn="ctr">
                  <a:lnSpc>
                    <a:spcPts val="1175"/>
                  </a:lnSpc>
                  <a:spcBef>
                    <a:spcPct val="0"/>
                  </a:spcBef>
                </a:pPr>
              </a:p>
            </p:txBody>
          </p:sp>
        </p:grpSp>
        <p:sp>
          <p:nvSpPr>
            <p:cNvPr name="TextBox 86" id="86"/>
            <p:cNvSpPr txBox="true"/>
            <p:nvPr/>
          </p:nvSpPr>
          <p:spPr>
            <a:xfrm rot="0">
              <a:off x="17494202" y="5096400"/>
              <a:ext cx="878177" cy="898160"/>
            </a:xfrm>
            <a:prstGeom prst="rect">
              <a:avLst/>
            </a:prstGeom>
          </p:spPr>
          <p:txBody>
            <a:bodyPr anchor="t" rtlCol="false" tIns="0" lIns="0" bIns="0" rIns="0">
              <a:spAutoFit/>
            </a:bodyPr>
            <a:lstStyle/>
            <a:p>
              <a:pPr algn="ctr">
                <a:lnSpc>
                  <a:spcPts val="5616"/>
                </a:lnSpc>
              </a:pPr>
              <a:r>
                <a:rPr lang="en-US" sz="4012">
                  <a:solidFill>
                    <a:srgbClr val="FF5757"/>
                  </a:solidFill>
                  <a:latin typeface="Lato 1 Heavy"/>
                </a:rPr>
                <a:t>6</a:t>
              </a:r>
            </a:p>
          </p:txBody>
        </p:sp>
        <p:grpSp>
          <p:nvGrpSpPr>
            <p:cNvPr name="Group 87" id="87"/>
            <p:cNvGrpSpPr/>
            <p:nvPr/>
          </p:nvGrpSpPr>
          <p:grpSpPr>
            <a:xfrm rot="0">
              <a:off x="20150806" y="5101999"/>
              <a:ext cx="972686" cy="972686"/>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9" id="89"/>
              <p:cNvSpPr txBox="true"/>
              <p:nvPr/>
            </p:nvSpPr>
            <p:spPr>
              <a:xfrm>
                <a:off x="76200" y="57150"/>
                <a:ext cx="660400" cy="679450"/>
              </a:xfrm>
              <a:prstGeom prst="rect">
                <a:avLst/>
              </a:prstGeom>
            </p:spPr>
            <p:txBody>
              <a:bodyPr anchor="ctr" rtlCol="false" tIns="19487" lIns="19487" bIns="19487" rIns="19487"/>
              <a:lstStyle/>
              <a:p>
                <a:pPr algn="ctr">
                  <a:lnSpc>
                    <a:spcPts val="1175"/>
                  </a:lnSpc>
                  <a:spcBef>
                    <a:spcPct val="0"/>
                  </a:spcBef>
                </a:pPr>
              </a:p>
            </p:txBody>
          </p:sp>
        </p:grpSp>
        <p:sp>
          <p:nvSpPr>
            <p:cNvPr name="TextBox 90" id="90"/>
            <p:cNvSpPr txBox="true"/>
            <p:nvPr/>
          </p:nvSpPr>
          <p:spPr>
            <a:xfrm rot="0">
              <a:off x="20198061" y="5096400"/>
              <a:ext cx="878177" cy="898160"/>
            </a:xfrm>
            <a:prstGeom prst="rect">
              <a:avLst/>
            </a:prstGeom>
          </p:spPr>
          <p:txBody>
            <a:bodyPr anchor="t" rtlCol="false" tIns="0" lIns="0" bIns="0" rIns="0">
              <a:spAutoFit/>
            </a:bodyPr>
            <a:lstStyle/>
            <a:p>
              <a:pPr algn="ctr">
                <a:lnSpc>
                  <a:spcPts val="5616"/>
                </a:lnSpc>
              </a:pPr>
              <a:r>
                <a:rPr lang="en-US" sz="4012">
                  <a:solidFill>
                    <a:srgbClr val="FF5757"/>
                  </a:solidFill>
                  <a:latin typeface="Lato 1 Heavy"/>
                </a:rPr>
                <a:t>7</a:t>
              </a:r>
            </a:p>
          </p:txBody>
        </p:sp>
        <p:grpSp>
          <p:nvGrpSpPr>
            <p:cNvPr name="Group 91" id="91"/>
            <p:cNvGrpSpPr/>
            <p:nvPr/>
          </p:nvGrpSpPr>
          <p:grpSpPr>
            <a:xfrm rot="0">
              <a:off x="12058152" y="5101999"/>
              <a:ext cx="972686" cy="972686"/>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3" id="93"/>
              <p:cNvSpPr txBox="true"/>
              <p:nvPr/>
            </p:nvSpPr>
            <p:spPr>
              <a:xfrm>
                <a:off x="76200" y="57150"/>
                <a:ext cx="660400" cy="679450"/>
              </a:xfrm>
              <a:prstGeom prst="rect">
                <a:avLst/>
              </a:prstGeom>
            </p:spPr>
            <p:txBody>
              <a:bodyPr anchor="ctr" rtlCol="false" tIns="19487" lIns="19487" bIns="19487" rIns="19487"/>
              <a:lstStyle/>
              <a:p>
                <a:pPr algn="ctr">
                  <a:lnSpc>
                    <a:spcPts val="1175"/>
                  </a:lnSpc>
                  <a:spcBef>
                    <a:spcPct val="0"/>
                  </a:spcBef>
                </a:pPr>
              </a:p>
            </p:txBody>
          </p:sp>
        </p:grpSp>
        <p:sp>
          <p:nvSpPr>
            <p:cNvPr name="TextBox 94" id="94"/>
            <p:cNvSpPr txBox="true"/>
            <p:nvPr/>
          </p:nvSpPr>
          <p:spPr>
            <a:xfrm rot="0">
              <a:off x="12105407" y="5096400"/>
              <a:ext cx="878177" cy="898160"/>
            </a:xfrm>
            <a:prstGeom prst="rect">
              <a:avLst/>
            </a:prstGeom>
          </p:spPr>
          <p:txBody>
            <a:bodyPr anchor="t" rtlCol="false" tIns="0" lIns="0" bIns="0" rIns="0">
              <a:spAutoFit/>
            </a:bodyPr>
            <a:lstStyle/>
            <a:p>
              <a:pPr algn="ctr">
                <a:lnSpc>
                  <a:spcPts val="5616"/>
                </a:lnSpc>
              </a:pPr>
              <a:r>
                <a:rPr lang="en-US" sz="4012">
                  <a:solidFill>
                    <a:srgbClr val="FF5757"/>
                  </a:solidFill>
                  <a:latin typeface="Lato 1 Heavy"/>
                </a:rPr>
                <a:t>4</a:t>
              </a:r>
            </a:p>
          </p:txBody>
        </p:sp>
        <p:grpSp>
          <p:nvGrpSpPr>
            <p:cNvPr name="Group 95" id="95"/>
            <p:cNvGrpSpPr/>
            <p:nvPr/>
          </p:nvGrpSpPr>
          <p:grpSpPr>
            <a:xfrm rot="0">
              <a:off x="9368022" y="5101999"/>
              <a:ext cx="972686" cy="972686"/>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7" id="97"/>
              <p:cNvSpPr txBox="true"/>
              <p:nvPr/>
            </p:nvSpPr>
            <p:spPr>
              <a:xfrm>
                <a:off x="76200" y="57150"/>
                <a:ext cx="660400" cy="679450"/>
              </a:xfrm>
              <a:prstGeom prst="rect">
                <a:avLst/>
              </a:prstGeom>
            </p:spPr>
            <p:txBody>
              <a:bodyPr anchor="ctr" rtlCol="false" tIns="19487" lIns="19487" bIns="19487" rIns="19487"/>
              <a:lstStyle/>
              <a:p>
                <a:pPr algn="ctr">
                  <a:lnSpc>
                    <a:spcPts val="1175"/>
                  </a:lnSpc>
                  <a:spcBef>
                    <a:spcPct val="0"/>
                  </a:spcBef>
                </a:pPr>
              </a:p>
            </p:txBody>
          </p:sp>
        </p:grpSp>
        <p:sp>
          <p:nvSpPr>
            <p:cNvPr name="TextBox 98" id="98"/>
            <p:cNvSpPr txBox="true"/>
            <p:nvPr/>
          </p:nvSpPr>
          <p:spPr>
            <a:xfrm rot="0">
              <a:off x="9415277" y="5096400"/>
              <a:ext cx="878177" cy="898160"/>
            </a:xfrm>
            <a:prstGeom prst="rect">
              <a:avLst/>
            </a:prstGeom>
          </p:spPr>
          <p:txBody>
            <a:bodyPr anchor="t" rtlCol="false" tIns="0" lIns="0" bIns="0" rIns="0">
              <a:spAutoFit/>
            </a:bodyPr>
            <a:lstStyle/>
            <a:p>
              <a:pPr algn="ctr">
                <a:lnSpc>
                  <a:spcPts val="5616"/>
                </a:lnSpc>
              </a:pPr>
              <a:r>
                <a:rPr lang="en-US" sz="4012">
                  <a:solidFill>
                    <a:srgbClr val="FF5757"/>
                  </a:solidFill>
                  <a:latin typeface="Lato 1 Heavy"/>
                </a:rPr>
                <a:t>3</a:t>
              </a:r>
            </a:p>
          </p:txBody>
        </p:sp>
        <p:grpSp>
          <p:nvGrpSpPr>
            <p:cNvPr name="Group 99" id="99"/>
            <p:cNvGrpSpPr/>
            <p:nvPr/>
          </p:nvGrpSpPr>
          <p:grpSpPr>
            <a:xfrm rot="0">
              <a:off x="6700984" y="5101999"/>
              <a:ext cx="972686" cy="972686"/>
              <a:chOff x="0" y="0"/>
              <a:chExt cx="812800" cy="812800"/>
            </a:xfrm>
          </p:grpSpPr>
          <p:sp>
            <p:nvSpPr>
              <p:cNvPr name="Freeform 100" id="10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1" id="101"/>
              <p:cNvSpPr txBox="true"/>
              <p:nvPr/>
            </p:nvSpPr>
            <p:spPr>
              <a:xfrm>
                <a:off x="76200" y="57150"/>
                <a:ext cx="660400" cy="679450"/>
              </a:xfrm>
              <a:prstGeom prst="rect">
                <a:avLst/>
              </a:prstGeom>
            </p:spPr>
            <p:txBody>
              <a:bodyPr anchor="ctr" rtlCol="false" tIns="19487" lIns="19487" bIns="19487" rIns="19487"/>
              <a:lstStyle/>
              <a:p>
                <a:pPr algn="ctr">
                  <a:lnSpc>
                    <a:spcPts val="1175"/>
                  </a:lnSpc>
                  <a:spcBef>
                    <a:spcPct val="0"/>
                  </a:spcBef>
                </a:pPr>
              </a:p>
            </p:txBody>
          </p:sp>
        </p:grpSp>
        <p:sp>
          <p:nvSpPr>
            <p:cNvPr name="TextBox 102" id="102"/>
            <p:cNvSpPr txBox="true"/>
            <p:nvPr/>
          </p:nvSpPr>
          <p:spPr>
            <a:xfrm rot="0">
              <a:off x="6748239" y="5096400"/>
              <a:ext cx="878177" cy="898160"/>
            </a:xfrm>
            <a:prstGeom prst="rect">
              <a:avLst/>
            </a:prstGeom>
          </p:spPr>
          <p:txBody>
            <a:bodyPr anchor="t" rtlCol="false" tIns="0" lIns="0" bIns="0" rIns="0">
              <a:spAutoFit/>
            </a:bodyPr>
            <a:lstStyle/>
            <a:p>
              <a:pPr algn="ctr">
                <a:lnSpc>
                  <a:spcPts val="5616"/>
                </a:lnSpc>
              </a:pPr>
              <a:r>
                <a:rPr lang="en-US" sz="4012">
                  <a:solidFill>
                    <a:srgbClr val="01AB59"/>
                  </a:solidFill>
                  <a:latin typeface="Lato 1 Heavy"/>
                </a:rPr>
                <a:t>2</a:t>
              </a:r>
            </a:p>
          </p:txBody>
        </p:sp>
        <p:grpSp>
          <p:nvGrpSpPr>
            <p:cNvPr name="Group 103" id="103"/>
            <p:cNvGrpSpPr/>
            <p:nvPr/>
          </p:nvGrpSpPr>
          <p:grpSpPr>
            <a:xfrm rot="0">
              <a:off x="3996554" y="5101999"/>
              <a:ext cx="972686" cy="972686"/>
              <a:chOff x="0" y="0"/>
              <a:chExt cx="812800" cy="812800"/>
            </a:xfrm>
          </p:grpSpPr>
          <p:sp>
            <p:nvSpPr>
              <p:cNvPr name="Freeform 104" id="10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5" id="105"/>
              <p:cNvSpPr txBox="true"/>
              <p:nvPr/>
            </p:nvSpPr>
            <p:spPr>
              <a:xfrm>
                <a:off x="76200" y="57150"/>
                <a:ext cx="660400" cy="679450"/>
              </a:xfrm>
              <a:prstGeom prst="rect">
                <a:avLst/>
              </a:prstGeom>
            </p:spPr>
            <p:txBody>
              <a:bodyPr anchor="ctr" rtlCol="false" tIns="19487" lIns="19487" bIns="19487" rIns="19487"/>
              <a:lstStyle/>
              <a:p>
                <a:pPr algn="ctr">
                  <a:lnSpc>
                    <a:spcPts val="1175"/>
                  </a:lnSpc>
                  <a:spcBef>
                    <a:spcPct val="0"/>
                  </a:spcBef>
                </a:pPr>
              </a:p>
            </p:txBody>
          </p:sp>
        </p:grpSp>
        <p:sp>
          <p:nvSpPr>
            <p:cNvPr name="TextBox 106" id="106"/>
            <p:cNvSpPr txBox="true"/>
            <p:nvPr/>
          </p:nvSpPr>
          <p:spPr>
            <a:xfrm rot="0">
              <a:off x="4043809" y="5096400"/>
              <a:ext cx="878177" cy="898160"/>
            </a:xfrm>
            <a:prstGeom prst="rect">
              <a:avLst/>
            </a:prstGeom>
          </p:spPr>
          <p:txBody>
            <a:bodyPr anchor="t" rtlCol="false" tIns="0" lIns="0" bIns="0" rIns="0">
              <a:spAutoFit/>
            </a:bodyPr>
            <a:lstStyle/>
            <a:p>
              <a:pPr algn="ctr">
                <a:lnSpc>
                  <a:spcPts val="5616"/>
                </a:lnSpc>
              </a:pPr>
              <a:r>
                <a:rPr lang="en-US" sz="4012">
                  <a:solidFill>
                    <a:srgbClr val="01AB59"/>
                  </a:solidFill>
                  <a:latin typeface="Lato 1 Heavy"/>
                </a:rPr>
                <a:t>1</a:t>
              </a:r>
            </a:p>
          </p:txBody>
        </p:sp>
      </p:grpSp>
      <p:grpSp>
        <p:nvGrpSpPr>
          <p:cNvPr name="Group 107" id="107"/>
          <p:cNvGrpSpPr/>
          <p:nvPr/>
        </p:nvGrpSpPr>
        <p:grpSpPr>
          <a:xfrm rot="0">
            <a:off x="2650133" y="6697382"/>
            <a:ext cx="2571670" cy="2429781"/>
            <a:chOff x="0" y="0"/>
            <a:chExt cx="3428894" cy="3239709"/>
          </a:xfrm>
        </p:grpSpPr>
        <p:sp>
          <p:nvSpPr>
            <p:cNvPr name="TextBox 108" id="108"/>
            <p:cNvSpPr txBox="true"/>
            <p:nvPr/>
          </p:nvSpPr>
          <p:spPr>
            <a:xfrm rot="0">
              <a:off x="0" y="-57150"/>
              <a:ext cx="3274416" cy="556551"/>
            </a:xfrm>
            <a:prstGeom prst="rect">
              <a:avLst/>
            </a:prstGeom>
          </p:spPr>
          <p:txBody>
            <a:bodyPr anchor="t" rtlCol="false" tIns="0" lIns="0" bIns="0" rIns="0">
              <a:spAutoFit/>
            </a:bodyPr>
            <a:lstStyle/>
            <a:p>
              <a:pPr>
                <a:lnSpc>
                  <a:spcPts val="3500"/>
                </a:lnSpc>
              </a:pPr>
              <a:r>
                <a:rPr lang="en-US" sz="2500">
                  <a:solidFill>
                    <a:srgbClr val="FFFFFF"/>
                  </a:solidFill>
                  <a:latin typeface="Lato 1 Heavy"/>
                </a:rPr>
                <a:t>Introduction</a:t>
              </a:r>
            </a:p>
          </p:txBody>
        </p:sp>
        <p:sp>
          <p:nvSpPr>
            <p:cNvPr name="TextBox 109" id="109"/>
            <p:cNvSpPr txBox="true"/>
            <p:nvPr/>
          </p:nvSpPr>
          <p:spPr>
            <a:xfrm rot="0">
              <a:off x="0" y="599816"/>
              <a:ext cx="3428894" cy="2639893"/>
            </a:xfrm>
            <a:prstGeom prst="rect">
              <a:avLst/>
            </a:prstGeom>
          </p:spPr>
          <p:txBody>
            <a:bodyPr anchor="t" rtlCol="false" tIns="0" lIns="0" bIns="0" rIns="0">
              <a:spAutoFit/>
            </a:bodyPr>
            <a:lstStyle/>
            <a:p>
              <a:pPr>
                <a:lnSpc>
                  <a:spcPts val="2695"/>
                </a:lnSpc>
              </a:pPr>
              <a:r>
                <a:rPr lang="en-US" sz="1925">
                  <a:solidFill>
                    <a:srgbClr val="FFFFFF"/>
                  </a:solidFill>
                  <a:latin typeface="Lato 2"/>
                </a:rPr>
                <a:t>Understand the Android operating system, structure of an Android app, and Android development tools.</a:t>
              </a:r>
            </a:p>
          </p:txBody>
        </p:sp>
      </p:grpSp>
      <p:sp>
        <p:nvSpPr>
          <p:cNvPr name="TextBox 110" id="110"/>
          <p:cNvSpPr txBox="true"/>
          <p:nvPr/>
        </p:nvSpPr>
        <p:spPr>
          <a:xfrm rot="0">
            <a:off x="1397767" y="970070"/>
            <a:ext cx="2538202" cy="1935576"/>
          </a:xfrm>
          <a:prstGeom prst="rect">
            <a:avLst/>
          </a:prstGeom>
        </p:spPr>
        <p:txBody>
          <a:bodyPr anchor="t" rtlCol="false" tIns="0" lIns="0" bIns="0" rIns="0">
            <a:spAutoFit/>
          </a:bodyPr>
          <a:lstStyle/>
          <a:p>
            <a:pPr>
              <a:lnSpc>
                <a:spcPts val="7544"/>
              </a:lnSpc>
            </a:pPr>
            <a:r>
              <a:rPr lang="en-US" sz="6736">
                <a:solidFill>
                  <a:srgbClr val="000000"/>
                </a:solidFill>
                <a:latin typeface="Bobby Jones Condensed Soft"/>
              </a:rPr>
              <a:t>PROJECT RoadMAP</a:t>
            </a:r>
          </a:p>
        </p:txBody>
      </p:sp>
      <p:sp>
        <p:nvSpPr>
          <p:cNvPr name="TextBox 111" id="111"/>
          <p:cNvSpPr txBox="true"/>
          <p:nvPr/>
        </p:nvSpPr>
        <p:spPr>
          <a:xfrm rot="0">
            <a:off x="4642084" y="1262274"/>
            <a:ext cx="2455812" cy="869751"/>
          </a:xfrm>
          <a:prstGeom prst="rect">
            <a:avLst/>
          </a:prstGeom>
        </p:spPr>
        <p:txBody>
          <a:bodyPr anchor="t" rtlCol="false" tIns="0" lIns="0" bIns="0" rIns="0">
            <a:spAutoFit/>
          </a:bodyPr>
          <a:lstStyle/>
          <a:p>
            <a:pPr>
              <a:lnSpc>
                <a:spcPts val="3500"/>
              </a:lnSpc>
            </a:pPr>
            <a:r>
              <a:rPr lang="en-US" sz="2500">
                <a:solidFill>
                  <a:srgbClr val="FFFFFF"/>
                </a:solidFill>
                <a:latin typeface="Lato 1 Heavy"/>
              </a:rPr>
              <a:t>Development Environment</a:t>
            </a:r>
          </a:p>
        </p:txBody>
      </p:sp>
      <p:sp>
        <p:nvSpPr>
          <p:cNvPr name="TextBox 112" id="112"/>
          <p:cNvSpPr txBox="true"/>
          <p:nvPr/>
        </p:nvSpPr>
        <p:spPr>
          <a:xfrm rot="0">
            <a:off x="4642084" y="2230539"/>
            <a:ext cx="2571670" cy="989319"/>
          </a:xfrm>
          <a:prstGeom prst="rect">
            <a:avLst/>
          </a:prstGeom>
        </p:spPr>
        <p:txBody>
          <a:bodyPr anchor="t" rtlCol="false" tIns="0" lIns="0" bIns="0" rIns="0">
            <a:spAutoFit/>
          </a:bodyPr>
          <a:lstStyle/>
          <a:p>
            <a:pPr>
              <a:lnSpc>
                <a:spcPts val="2695"/>
              </a:lnSpc>
            </a:pPr>
            <a:r>
              <a:rPr lang="en-US" sz="1925">
                <a:solidFill>
                  <a:srgbClr val="FFFFFF"/>
                </a:solidFill>
                <a:latin typeface="Lato 2"/>
              </a:rPr>
              <a:t>Install Android Studio and SDK, create your first Android project.</a:t>
            </a:r>
          </a:p>
        </p:txBody>
      </p:sp>
      <p:sp>
        <p:nvSpPr>
          <p:cNvPr name="TextBox 113" id="113"/>
          <p:cNvSpPr txBox="true"/>
          <p:nvPr/>
        </p:nvSpPr>
        <p:spPr>
          <a:xfrm rot="0">
            <a:off x="6645179" y="6640232"/>
            <a:ext cx="2455812" cy="431701"/>
          </a:xfrm>
          <a:prstGeom prst="rect">
            <a:avLst/>
          </a:prstGeom>
        </p:spPr>
        <p:txBody>
          <a:bodyPr anchor="t" rtlCol="false" tIns="0" lIns="0" bIns="0" rIns="0">
            <a:spAutoFit/>
          </a:bodyPr>
          <a:lstStyle/>
          <a:p>
            <a:pPr>
              <a:lnSpc>
                <a:spcPts val="3500"/>
              </a:lnSpc>
            </a:pPr>
            <a:r>
              <a:rPr lang="en-US" sz="2500">
                <a:solidFill>
                  <a:srgbClr val="FFFFFF"/>
                </a:solidFill>
                <a:latin typeface="Lato 1 Heavy"/>
              </a:rPr>
              <a:t>User Interface</a:t>
            </a:r>
          </a:p>
        </p:txBody>
      </p:sp>
      <p:sp>
        <p:nvSpPr>
          <p:cNvPr name="TextBox 114" id="114"/>
          <p:cNvSpPr txBox="true"/>
          <p:nvPr/>
        </p:nvSpPr>
        <p:spPr>
          <a:xfrm rot="0">
            <a:off x="6688188" y="7167182"/>
            <a:ext cx="2571670" cy="1322694"/>
          </a:xfrm>
          <a:prstGeom prst="rect">
            <a:avLst/>
          </a:prstGeom>
        </p:spPr>
        <p:txBody>
          <a:bodyPr anchor="t" rtlCol="false" tIns="0" lIns="0" bIns="0" rIns="0">
            <a:spAutoFit/>
          </a:bodyPr>
          <a:lstStyle/>
          <a:p>
            <a:pPr>
              <a:lnSpc>
                <a:spcPts val="2695"/>
              </a:lnSpc>
            </a:pPr>
            <a:r>
              <a:rPr lang="en-US" sz="1925">
                <a:solidFill>
                  <a:srgbClr val="FFFFFF"/>
                </a:solidFill>
                <a:latin typeface="Lato 2"/>
              </a:rPr>
              <a:t>Learn to build user interfaces with Views, View Groups, and Layouts.</a:t>
            </a:r>
          </a:p>
        </p:txBody>
      </p:sp>
      <p:sp>
        <p:nvSpPr>
          <p:cNvPr name="TextBox 115" id="115"/>
          <p:cNvSpPr txBox="true"/>
          <p:nvPr/>
        </p:nvSpPr>
        <p:spPr>
          <a:xfrm rot="0">
            <a:off x="8766844" y="1358520"/>
            <a:ext cx="2455812" cy="431701"/>
          </a:xfrm>
          <a:prstGeom prst="rect">
            <a:avLst/>
          </a:prstGeom>
        </p:spPr>
        <p:txBody>
          <a:bodyPr anchor="t" rtlCol="false" tIns="0" lIns="0" bIns="0" rIns="0">
            <a:spAutoFit/>
          </a:bodyPr>
          <a:lstStyle/>
          <a:p>
            <a:pPr>
              <a:lnSpc>
                <a:spcPts val="3500"/>
              </a:lnSpc>
            </a:pPr>
            <a:r>
              <a:rPr lang="en-US" sz="2500">
                <a:solidFill>
                  <a:srgbClr val="FFFFFF"/>
                </a:solidFill>
                <a:latin typeface="Lato 1 Heavy"/>
              </a:rPr>
              <a:t>Event Handling</a:t>
            </a:r>
          </a:p>
        </p:txBody>
      </p:sp>
      <p:sp>
        <p:nvSpPr>
          <p:cNvPr name="TextBox 116" id="116"/>
          <p:cNvSpPr txBox="true"/>
          <p:nvPr/>
        </p:nvSpPr>
        <p:spPr>
          <a:xfrm rot="0">
            <a:off x="8766844" y="1885471"/>
            <a:ext cx="2571670" cy="1322694"/>
          </a:xfrm>
          <a:prstGeom prst="rect">
            <a:avLst/>
          </a:prstGeom>
        </p:spPr>
        <p:txBody>
          <a:bodyPr anchor="t" rtlCol="false" tIns="0" lIns="0" bIns="0" rIns="0">
            <a:spAutoFit/>
          </a:bodyPr>
          <a:lstStyle/>
          <a:p>
            <a:pPr>
              <a:lnSpc>
                <a:spcPts val="2695"/>
              </a:lnSpc>
            </a:pPr>
            <a:r>
              <a:rPr lang="en-US" sz="1925">
                <a:solidFill>
                  <a:srgbClr val="FFFFFF"/>
                </a:solidFill>
                <a:latin typeface="Lato 2"/>
              </a:rPr>
              <a:t>Understand different types of events and how to handle them in your Android app.</a:t>
            </a:r>
          </a:p>
        </p:txBody>
      </p:sp>
      <p:sp>
        <p:nvSpPr>
          <p:cNvPr name="TextBox 117" id="117"/>
          <p:cNvSpPr txBox="true"/>
          <p:nvPr/>
        </p:nvSpPr>
        <p:spPr>
          <a:xfrm rot="0">
            <a:off x="10726708" y="6640232"/>
            <a:ext cx="2455812" cy="431701"/>
          </a:xfrm>
          <a:prstGeom prst="rect">
            <a:avLst/>
          </a:prstGeom>
        </p:spPr>
        <p:txBody>
          <a:bodyPr anchor="t" rtlCol="false" tIns="0" lIns="0" bIns="0" rIns="0">
            <a:spAutoFit/>
          </a:bodyPr>
          <a:lstStyle/>
          <a:p>
            <a:pPr>
              <a:lnSpc>
                <a:spcPts val="3500"/>
              </a:lnSpc>
            </a:pPr>
            <a:r>
              <a:rPr lang="en-US" sz="2500">
                <a:solidFill>
                  <a:srgbClr val="FFFFFF"/>
                </a:solidFill>
                <a:latin typeface="Lato 1 Heavy"/>
              </a:rPr>
              <a:t>Data Storage</a:t>
            </a:r>
          </a:p>
        </p:txBody>
      </p:sp>
      <p:sp>
        <p:nvSpPr>
          <p:cNvPr name="TextBox 118" id="118"/>
          <p:cNvSpPr txBox="true"/>
          <p:nvPr/>
        </p:nvSpPr>
        <p:spPr>
          <a:xfrm rot="0">
            <a:off x="10726708" y="7167182"/>
            <a:ext cx="2571670" cy="1322694"/>
          </a:xfrm>
          <a:prstGeom prst="rect">
            <a:avLst/>
          </a:prstGeom>
        </p:spPr>
        <p:txBody>
          <a:bodyPr anchor="t" rtlCol="false" tIns="0" lIns="0" bIns="0" rIns="0">
            <a:spAutoFit/>
          </a:bodyPr>
          <a:lstStyle/>
          <a:p>
            <a:pPr>
              <a:lnSpc>
                <a:spcPts val="2695"/>
              </a:lnSpc>
            </a:pPr>
            <a:r>
              <a:rPr lang="en-US" sz="1925">
                <a:solidFill>
                  <a:srgbClr val="FFFFFF"/>
                </a:solidFill>
                <a:latin typeface="Lato 2"/>
              </a:rPr>
              <a:t>Learn how to use SQL to store local data within your Android application.</a:t>
            </a:r>
          </a:p>
        </p:txBody>
      </p:sp>
      <p:sp>
        <p:nvSpPr>
          <p:cNvPr name="TextBox 119" id="119"/>
          <p:cNvSpPr txBox="true"/>
          <p:nvPr/>
        </p:nvSpPr>
        <p:spPr>
          <a:xfrm rot="0">
            <a:off x="12795460" y="1262274"/>
            <a:ext cx="2455812" cy="869751"/>
          </a:xfrm>
          <a:prstGeom prst="rect">
            <a:avLst/>
          </a:prstGeom>
        </p:spPr>
        <p:txBody>
          <a:bodyPr anchor="t" rtlCol="false" tIns="0" lIns="0" bIns="0" rIns="0">
            <a:spAutoFit/>
          </a:bodyPr>
          <a:lstStyle/>
          <a:p>
            <a:pPr>
              <a:lnSpc>
                <a:spcPts val="3500"/>
              </a:lnSpc>
            </a:pPr>
            <a:r>
              <a:rPr lang="en-US" sz="2500">
                <a:solidFill>
                  <a:srgbClr val="FFFFFF"/>
                </a:solidFill>
                <a:latin typeface="Lato 1 Heavy"/>
              </a:rPr>
              <a:t>Network Connectivity</a:t>
            </a:r>
          </a:p>
        </p:txBody>
      </p:sp>
      <p:sp>
        <p:nvSpPr>
          <p:cNvPr name="TextBox 120" id="120"/>
          <p:cNvSpPr txBox="true"/>
          <p:nvPr/>
        </p:nvSpPr>
        <p:spPr>
          <a:xfrm rot="0">
            <a:off x="12795460" y="2225250"/>
            <a:ext cx="2571670" cy="1322694"/>
          </a:xfrm>
          <a:prstGeom prst="rect">
            <a:avLst/>
          </a:prstGeom>
        </p:spPr>
        <p:txBody>
          <a:bodyPr anchor="t" rtlCol="false" tIns="0" lIns="0" bIns="0" rIns="0">
            <a:spAutoFit/>
          </a:bodyPr>
          <a:lstStyle/>
          <a:p>
            <a:pPr>
              <a:lnSpc>
                <a:spcPts val="2695"/>
              </a:lnSpc>
            </a:pPr>
            <a:r>
              <a:rPr lang="en-US" sz="1925">
                <a:solidFill>
                  <a:srgbClr val="FFFFFF"/>
                </a:solidFill>
                <a:latin typeface="Lato 2"/>
              </a:rPr>
              <a:t>Learn how to use SQL to store local data within your Android application.</a:t>
            </a:r>
          </a:p>
        </p:txBody>
      </p:sp>
      <p:sp>
        <p:nvSpPr>
          <p:cNvPr name="TextBox 121" id="121"/>
          <p:cNvSpPr txBox="true"/>
          <p:nvPr/>
        </p:nvSpPr>
        <p:spPr>
          <a:xfrm rot="0">
            <a:off x="14765229" y="6640232"/>
            <a:ext cx="2455812" cy="869751"/>
          </a:xfrm>
          <a:prstGeom prst="rect">
            <a:avLst/>
          </a:prstGeom>
        </p:spPr>
        <p:txBody>
          <a:bodyPr anchor="t" rtlCol="false" tIns="0" lIns="0" bIns="0" rIns="0">
            <a:spAutoFit/>
          </a:bodyPr>
          <a:lstStyle/>
          <a:p>
            <a:pPr>
              <a:lnSpc>
                <a:spcPts val="3500"/>
              </a:lnSpc>
            </a:pPr>
            <a:r>
              <a:rPr lang="en-US" sz="2500">
                <a:solidFill>
                  <a:srgbClr val="FFFFFF"/>
                </a:solidFill>
                <a:latin typeface="Lato 1 Heavy"/>
              </a:rPr>
              <a:t>Performance &amp; Optimization</a:t>
            </a:r>
          </a:p>
        </p:txBody>
      </p:sp>
      <p:sp>
        <p:nvSpPr>
          <p:cNvPr name="TextBox 122" id="122"/>
          <p:cNvSpPr txBox="true"/>
          <p:nvPr/>
        </p:nvSpPr>
        <p:spPr>
          <a:xfrm rot="0">
            <a:off x="14765229" y="7605233"/>
            <a:ext cx="2571670" cy="1656069"/>
          </a:xfrm>
          <a:prstGeom prst="rect">
            <a:avLst/>
          </a:prstGeom>
        </p:spPr>
        <p:txBody>
          <a:bodyPr anchor="t" rtlCol="false" tIns="0" lIns="0" bIns="0" rIns="0">
            <a:spAutoFit/>
          </a:bodyPr>
          <a:lstStyle/>
          <a:p>
            <a:pPr>
              <a:lnSpc>
                <a:spcPts val="2695"/>
              </a:lnSpc>
            </a:pPr>
            <a:r>
              <a:rPr lang="en-US" sz="1925">
                <a:solidFill>
                  <a:srgbClr val="FFFFFF"/>
                </a:solidFill>
                <a:latin typeface="Lato 2"/>
              </a:rPr>
              <a:t>Learn how to optimize the performance of your Android application.</a:t>
            </a:r>
          </a:p>
          <a:p>
            <a:pPr>
              <a:lnSpc>
                <a:spcPts val="269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DAF-npS19WQ</dc:identifier>
  <dcterms:modified xsi:type="dcterms:W3CDTF">2011-08-01T06:04:30Z</dcterms:modified>
  <cp:revision>1</cp:revision>
  <dc:title>Green and White Doodle Group Project Presentation</dc:title>
</cp:coreProperties>
</file>